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579" r:id="rId4"/>
    <p:sldId id="584" r:id="rId5"/>
    <p:sldId id="588" r:id="rId6"/>
    <p:sldId id="585" r:id="rId7"/>
    <p:sldId id="592" r:id="rId8"/>
    <p:sldId id="586" r:id="rId9"/>
    <p:sldId id="591" r:id="rId10"/>
    <p:sldId id="593" r:id="rId11"/>
    <p:sldId id="516" r:id="rId12"/>
    <p:sldId id="526" r:id="rId13"/>
    <p:sldId id="525" r:id="rId14"/>
    <p:sldId id="524" r:id="rId15"/>
    <p:sldId id="529" r:id="rId16"/>
    <p:sldId id="527" r:id="rId17"/>
    <p:sldId id="528" r:id="rId18"/>
    <p:sldId id="532" r:id="rId19"/>
    <p:sldId id="533" r:id="rId20"/>
    <p:sldId id="535" r:id="rId21"/>
    <p:sldId id="536" r:id="rId22"/>
    <p:sldId id="534" r:id="rId23"/>
    <p:sldId id="537" r:id="rId24"/>
    <p:sldId id="562" r:id="rId25"/>
    <p:sldId id="530" r:id="rId26"/>
    <p:sldId id="531" r:id="rId27"/>
    <p:sldId id="590" r:id="rId28"/>
    <p:sldId id="517" r:id="rId29"/>
    <p:sldId id="518" r:id="rId30"/>
    <p:sldId id="569" r:id="rId31"/>
    <p:sldId id="519" r:id="rId32"/>
    <p:sldId id="520" r:id="rId33"/>
    <p:sldId id="521" r:id="rId34"/>
    <p:sldId id="56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85"/>
    <a:srgbClr val="247798"/>
    <a:srgbClr val="F57BA1"/>
    <a:srgbClr val="D18B47"/>
    <a:srgbClr val="D6D100"/>
    <a:srgbClr val="A29E00"/>
    <a:srgbClr val="309CC6"/>
    <a:srgbClr val="92D05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B364E4-FB0A-4A69-BB0B-699D6CC043EE}" v="5" dt="2021-05-13T18:35:42.32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662" autoAdjust="0"/>
  </p:normalViewPr>
  <p:slideViewPr>
    <p:cSldViewPr snapToGrid="0">
      <p:cViewPr varScale="1">
        <p:scale>
          <a:sx n="96" d="100"/>
          <a:sy n="96" d="100"/>
        </p:scale>
        <p:origin x="103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3DB364E4-FB0A-4A69-BB0B-699D6CC043EE}"/>
    <pc:docChg chg="custSel addSld delSld modSld">
      <pc:chgData name="Cristian Chilipirea" userId="34ab170da5908fc4" providerId="LiveId" clId="{3DB364E4-FB0A-4A69-BB0B-699D6CC043EE}" dt="2021-05-13T18:36:01.716" v="8" actId="47"/>
      <pc:docMkLst>
        <pc:docMk/>
      </pc:docMkLst>
      <pc:sldChg chg="modSp mod">
        <pc:chgData name="Cristian Chilipirea" userId="34ab170da5908fc4" providerId="LiveId" clId="{3DB364E4-FB0A-4A69-BB0B-699D6CC043EE}" dt="2021-05-13T18:34:30.036" v="2" actId="20577"/>
        <pc:sldMkLst>
          <pc:docMk/>
          <pc:sldMk cId="736295071" sldId="256"/>
        </pc:sldMkLst>
        <pc:spChg chg="mod">
          <ac:chgData name="Cristian Chilipirea" userId="34ab170da5908fc4" providerId="LiveId" clId="{3DB364E4-FB0A-4A69-BB0B-699D6CC043EE}" dt="2021-05-13T18:34:30.036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29859804" sldId="486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13866709" sldId="516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2" creationId="{FBC76C6B-7997-4EC7-B319-B62DCC7430D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3" creationId="{F6B6800B-727F-4A5A-8079-8DD9FF4C4BBE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4" creationId="{8375AB95-8977-4497-B095-80A92031BC9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5" creationId="{118FEA47-8EFF-4834-8691-F2A91C5937E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7" creationId="{A98CA981-A9BE-4A67-94E0-051A1C239101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31693985" sldId="517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939410140" sldId="51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2" creationId="{52744604-5C8F-45FE-B86B-89456EFF2DE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3" creationId="{C460EE76-A3A1-4266-8806-97E4BF550A2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4" creationId="{3976E313-30F6-4EE5-9430-F9C4B3284ED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5" creationId="{8D0E7FA4-99C2-4016-87E4-1F05B5B85CEB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35045768" sldId="518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323705" sldId="51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2" creationId="{0860DF50-E6E4-4CF5-B8A5-0664CB49513F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3" creationId="{E08D74B8-F5EE-43FA-A21B-0A98B95287A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4" creationId="{4CED766D-AC1D-4834-A1E9-B7B2AC2399C6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7374495" sldId="519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639372" sldId="519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2" creationId="{06E73D0B-6CB2-468A-8AAB-2491BCC44B6C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3" creationId="{5FEB5355-9AEA-4A67-92D5-5860BA9ADFB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4" creationId="{3A14205F-3EBE-41AA-BC09-87382086E4C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5" creationId="{A8A8EDF9-2781-4F47-B1F2-C87586CA96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7" creationId="{48B55A40-15F4-4422-826D-7D6C6F806F8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61530426" sldId="520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07714202" sldId="52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2" creationId="{80554DA0-B11E-4E11-A842-0BF0CABA337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3" creationId="{21C899C1-23C4-4F5B-9142-EAE686FFD03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4" creationId="{5AA9CF6E-6F2C-4C6E-9852-A6C31015FE56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62838675" sldId="52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2" creationId="{EDA05EC5-D6E3-4E46-ADCB-E8FD0DF07F21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3" creationId="{D14BDE1E-35D5-4E6E-95EF-37D8BDC0F10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4" creationId="{A04418FD-A391-441B-8330-9672B9BCF0D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6" creationId="{2F925A98-0018-4966-B43C-CD65C7B65C9B}"/>
          </ac:spMkLst>
        </pc:spChg>
      </pc:sldChg>
      <pc:sldChg chg="addSp delSp modSp add del mod modClrScheme chgLayout">
        <pc:chgData name="Cristian Chilipirea" userId="34ab170da5908fc4" providerId="LiveId" clId="{3DB364E4-FB0A-4A69-BB0B-699D6CC043EE}" dt="2021-05-13T18:35:59.625" v="6" actId="47"/>
        <pc:sldMkLst>
          <pc:docMk/>
          <pc:sldMk cId="3289164242" sldId="52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2" creationId="{3E80225C-54B3-4F9D-8FF4-BEE200551BC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3" creationId="{4637C770-8AAE-4394-8530-7687FD7790A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4" creationId="{280E311B-8638-4608-9114-A9F2416FBAB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6" creationId="{8E68783E-85D3-4140-B434-94797C08E1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88047853" sldId="52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185700398" sldId="52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3" creationId="{2B5D4212-472A-4139-BE78-B28B70B00F1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4" creationId="{F97AED01-1DB4-4BA8-A0AC-2B29B5A964DB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016863662" sldId="525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2" creationId="{60A8CCCE-5835-4039-8BAC-657042FF0EA0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3" creationId="{894E44A8-F038-414E-A72D-5F4F5D51B99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4" creationId="{0C382B2C-29D1-4752-86A0-BC41507B638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5" creationId="{643557A1-090C-4F67-A9E7-C2D9C5860D1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7" creationId="{80E35C93-12D9-42F1-BBA6-F3F742DF5521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77675760" sldId="52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2" creationId="{388B5C81-D181-4EEB-9A8C-1763768B822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3" creationId="{7C335F9B-DF1D-409A-ADED-DA699AE770E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4" creationId="{0AC7B0C5-A2CA-411D-9F1E-332DD40A5307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11026613" sldId="52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2" creationId="{427A16A9-289E-4D4E-AD01-7470E96F9CC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3" creationId="{CA67DDAF-26C0-42FE-AC50-2D4ED2EDC49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4" creationId="{AE038D94-1DCF-4992-BFB2-A228B1CC8CA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5" creationId="{41B9BAB3-D4A8-45C6-8913-EE096CDC6FC3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089148187" sldId="52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3" creationId="{63A417BF-8BB4-4A63-8486-3428A314579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089148187" sldId="528"/>
            <ac:picMk id="6" creationId="{1A2C52F4-8786-4645-8DFE-9397560991FD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87433805" sldId="52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4" creationId="{19E34337-6B56-4471-A6A5-B0663D56586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5" creationId="{BBC4867B-7A21-484E-9D2E-09F9434BA8F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71677893" sldId="53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3" creationId="{FCA531A9-4894-4D28-8AA2-0743A4ED223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4" creationId="{FE41FD3A-56BD-4171-946E-5A780B81513E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04335152" sldId="53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3" creationId="{E1D4A09D-2D97-472E-98D2-232F163E3F7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4" creationId="{BD0C243C-6FE1-4E8C-81A9-2CEC52A1B3CE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57793430" sldId="53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3" creationId="{4A6744CC-1F48-4C06-B4C0-82B5D3A3D34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5" creationId="{C8A243E8-A2D8-4292-8C69-28E9F536E257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485258778" sldId="53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3" creationId="{0195F5E9-40A3-4E7A-8063-EE473A1B198B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4" creationId="{C2A30DA1-C149-483F-81A1-B6D236C1532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749822289" sldId="53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3" creationId="{142886BE-F6CD-449D-8BC1-93D0F186EEC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4" creationId="{AEDE8EB6-8DB8-45D1-A1D1-35C2B37D4FBC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946766464" sldId="53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3" creationId="{A76EC3F9-9613-4953-A32A-CEA1B81C509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4" creationId="{AE459CC6-231A-4580-8DB8-7A8A39404CF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90164294" sldId="53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3" creationId="{5A6C29EC-227C-44DC-A762-69E603816F5F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4" creationId="{FE2F998D-1A42-459A-95A0-25E0F6FA7976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6216485" sldId="53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3" creationId="{A4C75586-6A5D-4E92-8046-4B8BAFB6533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4" creationId="{24289C70-442A-4FFD-95BE-B24AFC53390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74895799" sldId="538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16735161" sldId="53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0165789" sldId="54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97888722" sldId="54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32834858" sldId="54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01454113" sldId="54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665559837" sldId="54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85489161" sldId="54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87114451" sldId="54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27235745" sldId="55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685147917" sldId="55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41300715" sldId="55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894358974" sldId="55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849143231" sldId="55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88190047" sldId="55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246085545" sldId="55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67383724" sldId="55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89450587" sldId="56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31046549" sldId="56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62426991" sldId="56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2" creationId="{DF2DCE22-AA25-4C67-9D99-E0667A5CCD7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3" creationId="{E072632D-B7BD-4CAD-81DB-9C30FDF393F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4" creationId="{286B7DBE-D775-450C-B546-2E4FBBCFE4C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37079708" sldId="563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5:57.641" v="5" actId="47"/>
        <pc:sldMkLst>
          <pc:docMk/>
          <pc:sldMk cId="3092782376" sldId="56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2" creationId="{58720B94-672F-4C0D-BDE1-17933764A4F2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3" creationId="{870D2D75-2B26-44DB-A4C1-E7233F6A4FE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4" creationId="{2C0B1002-CB9E-4761-A550-62B7842C73D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6" creationId="{BEBE3337-5E42-44BF-8070-4658667974DF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22996850" sldId="564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57368" sldId="56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2" creationId="{8F023A56-BFBA-45F9-8C85-935582B3281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3" creationId="{9D291C62-F83C-4204-972A-BBF016B2053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4" creationId="{495F0882-7D61-4658-AA9D-A9218DEE2E6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6" creationId="{14B7CE9C-40F2-4770-9C30-6671018C141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8760994" sldId="565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0.705" v="7" actId="47"/>
        <pc:sldMkLst>
          <pc:docMk/>
          <pc:sldMk cId="1650392775" sldId="56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2" creationId="{D62534A8-3F72-4F0D-A561-4DC8AC6B9D9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3" creationId="{A02C08B7-E646-455F-9E80-8780CC23BC6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4" creationId="{00007CF4-105E-4F76-97A1-980A713701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6" creationId="{83C15C46-6C82-4B79-B43A-7736C59587C5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00708217" sldId="56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9257181" sldId="567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1.716" v="8" actId="47"/>
        <pc:sldMkLst>
          <pc:docMk/>
          <pc:sldMk cId="2170496224" sldId="56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2" creationId="{EF145184-B955-4690-AA62-91AE660C3069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3" creationId="{19EBCA46-4CA4-4BDA-BAA7-B1FC0DCBC17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4" creationId="{9740D943-280B-4076-B1B9-B5DCBD72C88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6" creationId="{83F4D66B-CFB2-4AB1-8398-3FDCDB04CA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15103818" sldId="56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53377108" sldId="56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2" creationId="{EED0DD8D-79D9-4866-80CB-27B46ADC695A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3" creationId="{55CAEBFC-3DE3-404D-9F01-B5012CD0A70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4" creationId="{6D3BB618-CBBA-4996-AF95-647E9B30009A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87429141" sldId="56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55010453" sldId="57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60800523" sldId="57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920187446" sldId="57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485597329" sldId="57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13518716" sldId="57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882796273" sldId="57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29222388" sldId="57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3151431" sldId="57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32324761" sldId="57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571514673" sldId="57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2" creationId="{5F1B8257-C0A2-484D-93A1-B4058963908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571514673" sldId="579"/>
            <ac:picMk id="6" creationId="{19B5B9F6-2319-4B27-8470-0C3AD50FEC66}"/>
          </ac:picMkLst>
        </pc:pic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88528377" sldId="58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64946449" sldId="58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582958370" sldId="58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42995100" sldId="583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30391467" sldId="58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2" creationId="{B9FD8FBE-2943-4261-8F23-4E9F45CDF57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4030391467" sldId="584"/>
            <ac:picMk id="8" creationId="{33B15C90-38D6-42FE-B95B-FB3D4E7CEF89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89517488" sldId="58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2" creationId="{93FBB6D8-7EF4-420C-AB58-95B1C8CABCD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1289517488" sldId="585"/>
            <ac:picMk id="6" creationId="{8B7E8B71-068F-415E-8406-4EC11D7A4365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181677" sldId="58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2" creationId="{C7A97C9C-FA75-4122-830C-2B70AF4A1E63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696181677" sldId="586"/>
            <ac:picMk id="7" creationId="{497AFEAB-958E-4912-91B6-C5A653B9DE20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04386828" sldId="58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2" creationId="{37398F9C-3390-46EC-B321-6EDBEAA236F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3" creationId="{8578CACF-EA8E-47D9-ABE5-C7343BA5E5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4" creationId="{735516E8-AA18-4D8E-BBD7-89CC00DE7FA9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24650048" sldId="590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2" creationId="{60663F7C-4BB2-410D-A9A4-27C7989F1E8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3" creationId="{328AC5AE-54EF-4421-BD92-42EC1030E22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4" creationId="{B939CF01-6AFE-49F5-8460-767C5B4BE8B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5" creationId="{16A15FC5-4BB4-4DB7-A31A-48DBBAAFA6D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7" creationId="{77F8B214-6A81-41C0-B625-2BB0331C50AD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81961308" sldId="59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2" creationId="{F38CC8EF-BA31-4030-BE51-DEA8F5D02FE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3" creationId="{4CC2EDAF-A509-4B58-8FFE-4FBE618C9A5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4" creationId="{735516E8-AA18-4D8E-BBD7-89CC00DE7FA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290318" sldId="59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3" creationId="{568BE0EA-D1DA-4763-89E5-0981792258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4" creationId="{735516E8-AA18-4D8E-BBD7-89CC00DE7FA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6" creationId="{C38E0EC3-9931-47FF-9B1C-7FF25D56CFCB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641693447" sldId="59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2" creationId="{C90A1D40-94B7-40C3-BFBE-8B1EDA4C9DF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3" creationId="{15742794-1F34-4973-88CF-B1E0549AB85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4" creationId="{735516E8-AA18-4D8E-BBD7-89CC00DE7FA9}"/>
          </ac:spMkLst>
        </pc:spChg>
      </pc:sldChg>
      <pc:sldMasterChg chg="delSldLayout">
        <pc:chgData name="Cristian Chilipirea" userId="34ab170da5908fc4" providerId="LiveId" clId="{3DB364E4-FB0A-4A69-BB0B-699D6CC043EE}" dt="2021-05-13T18:34:25.877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6033937" sldId="214748366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8161476" sldId="214748366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662616220" sldId="214748366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85522663" sldId="214748367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77591130" sldId="214748367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48787118" sldId="214748367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5409270" sldId="214748367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2093203" sldId="214748367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904658" sldId="214748367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33828671" sldId="214748367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16795820" sldId="214748367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552197844" sldId="214748367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13377693" sldId="214748367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82066539" sldId="214748368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53509629" sldId="214748368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4510268" sldId="214748368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712901122" sldId="214748368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04676636" sldId="214748368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993581683" sldId="214748368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5958736" sldId="214748368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71318214" sldId="214748368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9925758" sldId="214748368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86190601" sldId="214748368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48984956" sldId="214748369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82425685" sldId="214748369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1101856" sldId="214748369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92568783" sldId="214748369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1847763" sldId="214748369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755069939" sldId="214748369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383686679" sldId="214748369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665065125" sldId="214748369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16646443" sldId="214748369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266838" sldId="214748369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39815738" sldId="214748370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02661097" sldId="214748370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7861036" sldId="214748370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6517244" sldId="214748370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5503585" sldId="214748370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227373095" sldId="214748370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287070" sldId="214748370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446051929" sldId="214748370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12508299" sldId="214748370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12127168" sldId="214748371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281143134" sldId="2147483711"/>
          </pc:sldLayoutMkLst>
        </pc:sldLayoutChg>
      </pc:sldMaster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7T07:20:17.610" v="2591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16866D2B-D27C-4E2B-945A-C1F589033BFF}" dt="2021-04-16T20:49:21.407" v="2588" actId="790"/>
        <pc:sldMkLst>
          <pc:docMk/>
          <pc:sldMk cId="1956858955" sldId="257"/>
        </pc:sldMkLst>
        <pc:spChg chg="mod">
          <ac:chgData name="Cristian Chilipirea" userId="34ab170da5908fc4" providerId="LiveId" clId="{16866D2B-D27C-4E2B-945A-C1F589033BFF}" dt="2021-04-16T20:49:21.407" v="2588" actId="790"/>
          <ac:spMkLst>
            <pc:docMk/>
            <pc:sldMk cId="1956858955" sldId="257"/>
            <ac:spMk id="2" creationId="{291823A6-F84F-4993-B485-C28804E379A9}"/>
          </ac:spMkLst>
        </pc:spChg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7T07:20:17.610" v="2591" actId="20577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7T07:20:17.610" v="2591" actId="20577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del mod">
        <pc:chgData name="Cristian Chilipirea" userId="34ab170da5908fc4" providerId="LiveId" clId="{16866D2B-D27C-4E2B-945A-C1F589033BFF}" dt="2021-04-17T07:20:05.282" v="2589" actId="47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0F19A925-2ACE-4CE4-9C2F-EE532FD996EB}"/>
    <pc:docChg chg="undo custSel addSld delSld modSld sldOrd">
      <pc:chgData name="Cristian Chilipirea" userId="34ab170da5908fc4" providerId="LiveId" clId="{0F19A925-2ACE-4CE4-9C2F-EE532FD996EB}" dt="2021-04-26T22:40:13.803" v="2072" actId="207"/>
      <pc:docMkLst>
        <pc:docMk/>
      </pc:docMkLst>
      <pc:sldChg chg="modSp mod">
        <pc:chgData name="Cristian Chilipirea" userId="34ab170da5908fc4" providerId="LiveId" clId="{0F19A925-2ACE-4CE4-9C2F-EE532FD996EB}" dt="2021-04-26T19:17:50.860" v="11" actId="20577"/>
        <pc:sldMkLst>
          <pc:docMk/>
          <pc:sldMk cId="736295071" sldId="256"/>
        </pc:sldMkLst>
        <pc:spChg chg="mod">
          <ac:chgData name="Cristian Chilipirea" userId="34ab170da5908fc4" providerId="LiveId" clId="{0F19A925-2ACE-4CE4-9C2F-EE532FD996EB}" dt="2021-04-26T19:17:50.860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F19A925-2ACE-4CE4-9C2F-EE532FD996EB}" dt="2021-04-26T19:19:07.956" v="46" actId="14100"/>
        <pc:sldMkLst>
          <pc:docMk/>
          <pc:sldMk cId="2636026675" sldId="258"/>
        </pc:sldMkLst>
        <pc:spChg chg="mod">
          <ac:chgData name="Cristian Chilipirea" userId="34ab170da5908fc4" providerId="LiveId" clId="{0F19A925-2ACE-4CE4-9C2F-EE532FD996EB}" dt="2021-04-26T19:18:03.988" v="17" actId="20577"/>
          <ac:spMkLst>
            <pc:docMk/>
            <pc:sldMk cId="2636026675" sldId="258"/>
            <ac:spMk id="3" creationId="{82E0DB6D-BBC7-40F0-9F91-B1B0C3D2F6DB}"/>
          </ac:spMkLst>
        </pc:spChg>
        <pc:spChg chg="mod">
          <ac:chgData name="Cristian Chilipirea" userId="34ab170da5908fc4" providerId="LiveId" clId="{0F19A925-2ACE-4CE4-9C2F-EE532FD996EB}" dt="2021-04-26T19:19:07.956" v="46" actId="14100"/>
          <ac:spMkLst>
            <pc:docMk/>
            <pc:sldMk cId="2636026675" sldId="258"/>
            <ac:spMk id="4" creationId="{206D2E6B-893B-40C3-9724-B7E74C7EBF63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349091074" sldId="258"/>
        </pc:sldMkLst>
      </pc:sldChg>
      <pc:sldChg chg="addSp delSp modSp new del mod">
        <pc:chgData name="Cristian Chilipirea" userId="34ab170da5908fc4" providerId="LiveId" clId="{0F19A925-2ACE-4CE4-9C2F-EE532FD996EB}" dt="2021-04-26T20:04:47.045" v="167" actId="47"/>
        <pc:sldMkLst>
          <pc:docMk/>
          <pc:sldMk cId="17691901" sldId="259"/>
        </pc:sldMkLst>
        <pc:spChg chg="mod">
          <ac:chgData name="Cristian Chilipirea" userId="34ab170da5908fc4" providerId="LiveId" clId="{0F19A925-2ACE-4CE4-9C2F-EE532FD996EB}" dt="2021-04-26T19:23:45.412" v="54" actId="20577"/>
          <ac:spMkLst>
            <pc:docMk/>
            <pc:sldMk cId="17691901" sldId="259"/>
            <ac:spMk id="3" creationId="{2903E639-2266-4C92-BA62-8548DA6503A4}"/>
          </ac:spMkLst>
        </pc:spChg>
        <pc:spChg chg="del">
          <ac:chgData name="Cristian Chilipirea" userId="34ab170da5908fc4" providerId="LiveId" clId="{0F19A925-2ACE-4CE4-9C2F-EE532FD996EB}" dt="2021-04-26T20:01:25.915" v="55" actId="478"/>
          <ac:spMkLst>
            <pc:docMk/>
            <pc:sldMk cId="17691901" sldId="259"/>
            <ac:spMk id="4" creationId="{E9C7B42D-A9B2-48F3-95A9-884A912C47D9}"/>
          </ac:spMkLst>
        </pc:spChg>
        <pc:spChg chg="add mod">
          <ac:chgData name="Cristian Chilipirea" userId="34ab170da5908fc4" providerId="LiveId" clId="{0F19A925-2ACE-4CE4-9C2F-EE532FD996EB}" dt="2021-04-26T20:04:06.680" v="140" actId="20577"/>
          <ac:spMkLst>
            <pc:docMk/>
            <pc:sldMk cId="17691901" sldId="259"/>
            <ac:spMk id="8" creationId="{A418C5DD-D72A-4E27-9461-D65D0DB22D31}"/>
          </ac:spMkLst>
        </pc:spChg>
        <pc:spChg chg="add mod">
          <ac:chgData name="Cristian Chilipirea" userId="34ab170da5908fc4" providerId="LiveId" clId="{0F19A925-2ACE-4CE4-9C2F-EE532FD996EB}" dt="2021-04-26T20:04:19.720" v="162" actId="20577"/>
          <ac:spMkLst>
            <pc:docMk/>
            <pc:sldMk cId="17691901" sldId="259"/>
            <ac:spMk id="9" creationId="{ECD930E4-20CC-4982-8415-DB8A5C8C1585}"/>
          </ac:spMkLst>
        </pc:spChg>
        <pc:picChg chg="add mod">
          <ac:chgData name="Cristian Chilipirea" userId="34ab170da5908fc4" providerId="LiveId" clId="{0F19A925-2ACE-4CE4-9C2F-EE532FD996EB}" dt="2021-04-26T20:02:17.914" v="66" actId="14100"/>
          <ac:picMkLst>
            <pc:docMk/>
            <pc:sldMk cId="17691901" sldId="259"/>
            <ac:picMk id="6" creationId="{C5E700D9-856E-4E3B-AF05-DB3D1C5A11B3}"/>
          </ac:picMkLst>
        </pc:picChg>
        <pc:picChg chg="add mod">
          <ac:chgData name="Cristian Chilipirea" userId="34ab170da5908fc4" providerId="LiveId" clId="{0F19A925-2ACE-4CE4-9C2F-EE532FD996EB}" dt="2021-04-26T20:02:20.517" v="67" actId="14100"/>
          <ac:picMkLst>
            <pc:docMk/>
            <pc:sldMk cId="17691901" sldId="259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21337718" sldId="25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641314" sldId="260"/>
        </pc:sldMkLst>
      </pc:sldChg>
      <pc:sldChg chg="addSp modSp add mod ord">
        <pc:chgData name="Cristian Chilipirea" userId="34ab170da5908fc4" providerId="LiveId" clId="{0F19A925-2ACE-4CE4-9C2F-EE532FD996EB}" dt="2021-04-26T20:05:48.243" v="281" actId="1076"/>
        <pc:sldMkLst>
          <pc:docMk/>
          <pc:sldMk cId="1898501162" sldId="260"/>
        </pc:sldMkLst>
        <pc:spChg chg="add mod">
          <ac:chgData name="Cristian Chilipirea" userId="34ab170da5908fc4" providerId="LiveId" clId="{0F19A925-2ACE-4CE4-9C2F-EE532FD996EB}" dt="2021-04-26T20:05:48.243" v="281" actId="1076"/>
          <ac:spMkLst>
            <pc:docMk/>
            <pc:sldMk cId="1898501162" sldId="260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8" creationId="{A418C5DD-D72A-4E27-9461-D65D0DB22D31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9" creationId="{ECD930E4-20CC-4982-8415-DB8A5C8C1585}"/>
          </ac:spMkLst>
        </pc:sp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088919102" sldId="261"/>
        </pc:sldMkLst>
      </pc:sldChg>
      <pc:sldChg chg="addSp delSp modSp add mod">
        <pc:chgData name="Cristian Chilipirea" userId="34ab170da5908fc4" providerId="LiveId" clId="{0F19A925-2ACE-4CE4-9C2F-EE532FD996EB}" dt="2021-04-26T20:25:43.841" v="565" actId="20577"/>
        <pc:sldMkLst>
          <pc:docMk/>
          <pc:sldMk cId="1253096943" sldId="261"/>
        </pc:sldMkLst>
        <pc:spChg chg="mod">
          <ac:chgData name="Cristian Chilipirea" userId="34ab170da5908fc4" providerId="LiveId" clId="{0F19A925-2ACE-4CE4-9C2F-EE532FD996EB}" dt="2021-04-26T20:05:57.704" v="283" actId="20577"/>
          <ac:spMkLst>
            <pc:docMk/>
            <pc:sldMk cId="1253096943" sldId="261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0:25:43.841" v="565" actId="20577"/>
          <ac:spMkLst>
            <pc:docMk/>
            <pc:sldMk cId="1253096943" sldId="261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6:13.883" v="313" actId="1076"/>
          <ac:spMkLst>
            <pc:docMk/>
            <pc:sldMk cId="1253096943" sldId="261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0:06:16.947" v="314" actId="478"/>
          <ac:spMkLst>
            <pc:docMk/>
            <pc:sldMk cId="1253096943" sldId="261"/>
            <ac:spMk id="9" creationId="{ECD930E4-20CC-4982-8415-DB8A5C8C1585}"/>
          </ac:spMkLst>
        </pc:spChg>
        <pc:spChg chg="add mod">
          <ac:chgData name="Cristian Chilipirea" userId="34ab170da5908fc4" providerId="LiveId" clId="{0F19A925-2ACE-4CE4-9C2F-EE532FD996EB}" dt="2021-04-26T20:06:23.534" v="316" actId="1076"/>
          <ac:spMkLst>
            <pc:docMk/>
            <pc:sldMk cId="1253096943" sldId="261"/>
            <ac:spMk id="10" creationId="{14C697E5-4D1A-44EF-9B6D-C0230EF02901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86672535" sldId="262"/>
        </pc:sldMkLst>
      </pc:sldChg>
      <pc:sldChg chg="addSp delSp modSp add mod">
        <pc:chgData name="Cristian Chilipirea" userId="34ab170da5908fc4" providerId="LiveId" clId="{0F19A925-2ACE-4CE4-9C2F-EE532FD996EB}" dt="2021-04-26T21:07:31.171" v="1324" actId="20577"/>
        <pc:sldMkLst>
          <pc:docMk/>
          <pc:sldMk cId="3088267796" sldId="262"/>
        </pc:sldMkLst>
        <pc:spChg chg="mod">
          <ac:chgData name="Cristian Chilipirea" userId="34ab170da5908fc4" providerId="LiveId" clId="{0F19A925-2ACE-4CE4-9C2F-EE532FD996EB}" dt="2021-04-26T20:07:40.668" v="444" actId="20577"/>
          <ac:spMkLst>
            <pc:docMk/>
            <pc:sldMk cId="3088267796" sldId="262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07:31.171" v="1324" actId="20577"/>
          <ac:spMkLst>
            <pc:docMk/>
            <pc:sldMk cId="3088267796" sldId="262"/>
            <ac:spMk id="4" creationId="{BE337332-4F61-4CCC-B23E-0E2124AE7AE2}"/>
          </ac:spMkLst>
        </pc:spChg>
        <pc:spChg chg="del">
          <ac:chgData name="Cristian Chilipirea" userId="34ab170da5908fc4" providerId="LiveId" clId="{0F19A925-2ACE-4CE4-9C2F-EE532FD996EB}" dt="2021-04-26T21:00:35.575" v="1097" actId="478"/>
          <ac:spMkLst>
            <pc:docMk/>
            <pc:sldMk cId="3088267796" sldId="262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1:00:38.439" v="1098" actId="478"/>
          <ac:spMkLst>
            <pc:docMk/>
            <pc:sldMk cId="3088267796" sldId="262"/>
            <ac:spMk id="10" creationId="{14C697E5-4D1A-44EF-9B6D-C0230EF02901}"/>
          </ac:spMkLst>
        </pc:spChg>
        <pc:spChg chg="add mod">
          <ac:chgData name="Cristian Chilipirea" userId="34ab170da5908fc4" providerId="LiveId" clId="{0F19A925-2ACE-4CE4-9C2F-EE532FD996EB}" dt="2021-04-26T21:04:55.157" v="1160" actId="13926"/>
          <ac:spMkLst>
            <pc:docMk/>
            <pc:sldMk cId="3088267796" sldId="262"/>
            <ac:spMk id="21" creationId="{98C97A9D-770C-4494-A921-930FE7D8BDEF}"/>
          </ac:spMkLst>
        </pc:spChg>
        <pc:spChg chg="add mod">
          <ac:chgData name="Cristian Chilipirea" userId="34ab170da5908fc4" providerId="LiveId" clId="{0F19A925-2ACE-4CE4-9C2F-EE532FD996EB}" dt="2021-04-26T21:05:01.387" v="1161" actId="13926"/>
          <ac:spMkLst>
            <pc:docMk/>
            <pc:sldMk cId="3088267796" sldId="262"/>
            <ac:spMk id="22" creationId="{575C91A4-7361-4CE7-9E69-007D7708CACF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3" creationId="{B438086D-8CCE-4261-89D1-3E9DFCA02274}"/>
          </ac:spMkLst>
        </pc:spChg>
        <pc:spChg chg="add mod">
          <ac:chgData name="Cristian Chilipirea" userId="34ab170da5908fc4" providerId="LiveId" clId="{0F19A925-2ACE-4CE4-9C2F-EE532FD996EB}" dt="2021-04-26T21:05:03.281" v="1162" actId="13926"/>
          <ac:spMkLst>
            <pc:docMk/>
            <pc:sldMk cId="3088267796" sldId="262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5" creationId="{FC4D6FD6-C7D5-4EC0-89A5-50EF62EAC801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6" creationId="{0B5833C0-8DDE-4809-8AF2-511A83DA33BA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6" creationId="{C5E700D9-856E-4E3B-AF05-DB3D1C5A11B3}"/>
          </ac:picMkLst>
        </pc:picChg>
        <pc:picChg chg="add del">
          <ac:chgData name="Cristian Chilipirea" userId="34ab170da5908fc4" providerId="LiveId" clId="{0F19A925-2ACE-4CE4-9C2F-EE532FD996EB}" dt="2021-04-26T21:01:01.071" v="1111" actId="478"/>
          <ac:picMkLst>
            <pc:docMk/>
            <pc:sldMk cId="3088267796" sldId="262"/>
            <ac:picMk id="7" creationId="{912E4457-4812-4910-A25E-61CCD635470F}"/>
          </ac:picMkLst>
        </pc:picChg>
        <pc:picChg chg="add mod">
          <ac:chgData name="Cristian Chilipirea" userId="34ab170da5908fc4" providerId="LiveId" clId="{0F19A925-2ACE-4CE4-9C2F-EE532FD996EB}" dt="2021-04-26T21:00:59.026" v="1109" actId="571"/>
          <ac:picMkLst>
            <pc:docMk/>
            <pc:sldMk cId="3088267796" sldId="262"/>
            <ac:picMk id="9" creationId="{2A511692-ADB9-4EB2-BE6D-B2AFE8F2FEAF}"/>
          </ac:picMkLst>
        </pc:picChg>
        <pc:picChg chg="add mod">
          <ac:chgData name="Cristian Chilipirea" userId="34ab170da5908fc4" providerId="LiveId" clId="{0F19A925-2ACE-4CE4-9C2F-EE532FD996EB}" dt="2021-04-26T21:00:59.024" v="1108" actId="571"/>
          <ac:picMkLst>
            <pc:docMk/>
            <pc:sldMk cId="3088267796" sldId="262"/>
            <ac:picMk id="11" creationId="{22DD89D9-0F0C-42A1-BB45-273420F261CA}"/>
          </ac:picMkLst>
        </pc:picChg>
        <pc:picChg chg="add mod">
          <ac:chgData name="Cristian Chilipirea" userId="34ab170da5908fc4" providerId="LiveId" clId="{0F19A925-2ACE-4CE4-9C2F-EE532FD996EB}" dt="2021-04-26T21:00:58.569" v="1107" actId="571"/>
          <ac:picMkLst>
            <pc:docMk/>
            <pc:sldMk cId="3088267796" sldId="262"/>
            <ac:picMk id="12" creationId="{A21A16A3-2558-43BE-8D67-0A506D5A2E4B}"/>
          </ac:picMkLst>
        </pc:picChg>
        <pc:picChg chg="add mod">
          <ac:chgData name="Cristian Chilipirea" userId="34ab170da5908fc4" providerId="LiveId" clId="{0F19A925-2ACE-4CE4-9C2F-EE532FD996EB}" dt="2021-04-26T21:00:58.337" v="1106" actId="571"/>
          <ac:picMkLst>
            <pc:docMk/>
            <pc:sldMk cId="3088267796" sldId="262"/>
            <ac:picMk id="13" creationId="{2B39DA2A-880F-469C-9018-506CA7D94DFF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4" creationId="{AA3CF4D9-BD83-44B9-9ADB-1CE603151723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5" creationId="{8985E77E-326A-406B-8213-7DEDF7D059ED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6" creationId="{A4359C27-4AB7-4B95-AC43-13F84CA9ACB8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7" creationId="{652B53E7-1496-4F49-9CFE-2477043F4109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8" creationId="{FCC1A987-5A36-4AB7-99EA-1A897A47B8C7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9" creationId="{60FF4DA6-4172-433C-B49A-0C2BEC35036A}"/>
          </ac:picMkLst>
        </pc:picChg>
        <pc:picChg chg="add del mod">
          <ac:chgData name="Cristian Chilipirea" userId="34ab170da5908fc4" providerId="LiveId" clId="{0F19A925-2ACE-4CE4-9C2F-EE532FD996EB}" dt="2021-04-26T21:03:10.251" v="1152" actId="478"/>
          <ac:picMkLst>
            <pc:docMk/>
            <pc:sldMk cId="3088267796" sldId="262"/>
            <ac:picMk id="20" creationId="{61237B3C-BA0D-4D53-8EC9-B2BC9BB5104D}"/>
          </ac:picMkLst>
        </pc:picChg>
      </pc:sldChg>
      <pc:sldChg chg="addSp delSp modSp new mod">
        <pc:chgData name="Cristian Chilipirea" userId="34ab170da5908fc4" providerId="LiveId" clId="{0F19A925-2ACE-4CE4-9C2F-EE532FD996EB}" dt="2021-04-26T20:59:38.515" v="1096" actId="20577"/>
        <pc:sldMkLst>
          <pc:docMk/>
          <pc:sldMk cId="1464374054" sldId="263"/>
        </pc:sldMkLst>
        <pc:spChg chg="mod">
          <ac:chgData name="Cristian Chilipirea" userId="34ab170da5908fc4" providerId="LiveId" clId="{0F19A925-2ACE-4CE4-9C2F-EE532FD996EB}" dt="2021-04-26T20:10:17.480" v="516" actId="20577"/>
          <ac:spMkLst>
            <pc:docMk/>
            <pc:sldMk cId="1464374054" sldId="263"/>
            <ac:spMk id="3" creationId="{704C4647-0756-4BF5-B0D0-230104EC171B}"/>
          </ac:spMkLst>
        </pc:spChg>
        <pc:spChg chg="del">
          <ac:chgData name="Cristian Chilipirea" userId="34ab170da5908fc4" providerId="LiveId" clId="{0F19A925-2ACE-4CE4-9C2F-EE532FD996EB}" dt="2021-04-26T20:08:05.951" v="454" actId="478"/>
          <ac:spMkLst>
            <pc:docMk/>
            <pc:sldMk cId="1464374054" sldId="263"/>
            <ac:spMk id="4" creationId="{17D7188D-B93F-4238-8E7B-EE2D00636A5E}"/>
          </ac:spMkLst>
        </pc:spChg>
        <pc:spChg chg="add mod">
          <ac:chgData name="Cristian Chilipirea" userId="34ab170da5908fc4" providerId="LiveId" clId="{0F19A925-2ACE-4CE4-9C2F-EE532FD996EB}" dt="2021-04-26T20:59:38.515" v="1096" actId="20577"/>
          <ac:spMkLst>
            <pc:docMk/>
            <pc:sldMk cId="1464374054" sldId="263"/>
            <ac:spMk id="6" creationId="{00D887CB-8668-4485-BE1B-B6BE51BEDF3F}"/>
          </ac:spMkLst>
        </pc:spChg>
        <pc:graphicFrameChg chg="add mod modGraphic">
          <ac:chgData name="Cristian Chilipirea" userId="34ab170da5908fc4" providerId="LiveId" clId="{0F19A925-2ACE-4CE4-9C2F-EE532FD996EB}" dt="2021-04-26T20:24:02.886" v="554" actId="113"/>
          <ac:graphicFrameMkLst>
            <pc:docMk/>
            <pc:sldMk cId="1464374054" sldId="263"/>
            <ac:graphicFrameMk id="5" creationId="{FCE895E0-232C-4BA8-9B19-AC766308C526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53470450" sldId="263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605079493" sldId="264"/>
        </pc:sldMkLst>
      </pc:sldChg>
      <pc:sldChg chg="addSp modSp add mod">
        <pc:chgData name="Cristian Chilipirea" userId="34ab170da5908fc4" providerId="LiveId" clId="{0F19A925-2ACE-4CE4-9C2F-EE532FD996EB}" dt="2021-04-26T20:29:55.662" v="776" actId="207"/>
        <pc:sldMkLst>
          <pc:docMk/>
          <pc:sldMk cId="4011151197" sldId="264"/>
        </pc:sldMkLst>
        <pc:spChg chg="add mod">
          <ac:chgData name="Cristian Chilipirea" userId="34ab170da5908fc4" providerId="LiveId" clId="{0F19A925-2ACE-4CE4-9C2F-EE532FD996EB}" dt="2021-04-26T20:28:52.266" v="749" actId="1076"/>
          <ac:spMkLst>
            <pc:docMk/>
            <pc:sldMk cId="4011151197" sldId="264"/>
            <ac:spMk id="4" creationId="{5E5DBF69-7B6B-49E8-A564-19E48AA6D292}"/>
          </ac:spMkLst>
        </pc:spChg>
        <pc:spChg chg="add mod">
          <ac:chgData name="Cristian Chilipirea" userId="34ab170da5908fc4" providerId="LiveId" clId="{0F19A925-2ACE-4CE4-9C2F-EE532FD996EB}" dt="2021-04-26T20:29:10.083" v="757" actId="14100"/>
          <ac:spMkLst>
            <pc:docMk/>
            <pc:sldMk cId="4011151197" sldId="264"/>
            <ac:spMk id="8" creationId="{25C3A68A-463D-4CF4-AF6A-A8E032AA14AC}"/>
          </ac:spMkLst>
        </pc:spChg>
        <pc:spChg chg="add mod">
          <ac:chgData name="Cristian Chilipirea" userId="34ab170da5908fc4" providerId="LiveId" clId="{0F19A925-2ACE-4CE4-9C2F-EE532FD996EB}" dt="2021-04-26T20:29:19.261" v="759" actId="20577"/>
          <ac:spMkLst>
            <pc:docMk/>
            <pc:sldMk cId="4011151197" sldId="264"/>
            <ac:spMk id="10" creationId="{DF989D95-8514-4158-B036-4A3304DE3496}"/>
          </ac:spMkLst>
        </pc:spChg>
        <pc:spChg chg="add mod">
          <ac:chgData name="Cristian Chilipirea" userId="34ab170da5908fc4" providerId="LiveId" clId="{0F19A925-2ACE-4CE4-9C2F-EE532FD996EB}" dt="2021-04-26T20:29:55.662" v="776" actId="207"/>
          <ac:spMkLst>
            <pc:docMk/>
            <pc:sldMk cId="4011151197" sldId="264"/>
            <ac:spMk id="12" creationId="{1474DD8C-ECF9-40B7-A152-5E329AF43D29}"/>
          </ac:spMkLst>
        </pc:spChg>
        <pc:graphicFrameChg chg="mod modGraphic">
          <ac:chgData name="Cristian Chilipirea" userId="34ab170da5908fc4" providerId="LiveId" clId="{0F19A925-2ACE-4CE4-9C2F-EE532FD996EB}" dt="2021-04-26T20:28:52.266" v="749" actId="1076"/>
          <ac:graphicFrameMkLst>
            <pc:docMk/>
            <pc:sldMk cId="4011151197" sldId="264"/>
            <ac:graphicFrameMk id="5" creationId="{FCE895E0-232C-4BA8-9B19-AC766308C526}"/>
          </ac:graphicFrameMkLst>
        </pc:graphicFrameChg>
        <pc:picChg chg="add mod">
          <ac:chgData name="Cristian Chilipirea" userId="34ab170da5908fc4" providerId="LiveId" clId="{0F19A925-2ACE-4CE4-9C2F-EE532FD996EB}" dt="2021-04-26T20:28:55.516" v="752" actId="1076"/>
          <ac:picMkLst>
            <pc:docMk/>
            <pc:sldMk cId="4011151197" sldId="264"/>
            <ac:picMk id="6" creationId="{CFFC9250-7CFE-4411-BD28-374B09656CD1}"/>
          </ac:picMkLst>
        </pc:picChg>
        <pc:picChg chg="add mod">
          <ac:chgData name="Cristian Chilipirea" userId="34ab170da5908fc4" providerId="LiveId" clId="{0F19A925-2ACE-4CE4-9C2F-EE532FD996EB}" dt="2021-04-26T20:29:16.112" v="758" actId="571"/>
          <ac:picMkLst>
            <pc:docMk/>
            <pc:sldMk cId="4011151197" sldId="264"/>
            <ac:picMk id="9" creationId="{05229768-E6FE-4852-BE2B-8282C7924A7A}"/>
          </ac:picMkLst>
        </pc:picChg>
        <pc:picChg chg="add mod">
          <ac:chgData name="Cristian Chilipirea" userId="34ab170da5908fc4" providerId="LiveId" clId="{0F19A925-2ACE-4CE4-9C2F-EE532FD996EB}" dt="2021-04-26T20:29:28.567" v="761" actId="1076"/>
          <ac:picMkLst>
            <pc:docMk/>
            <pc:sldMk cId="4011151197" sldId="264"/>
            <ac:picMk id="11" creationId="{139EDE33-AC33-4401-BE58-FBCBB331F0F8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426729728" sldId="265"/>
        </pc:sldMkLst>
      </pc:sldChg>
      <pc:sldChg chg="addSp delSp modSp new mod">
        <pc:chgData name="Cristian Chilipirea" userId="34ab170da5908fc4" providerId="LiveId" clId="{0F19A925-2ACE-4CE4-9C2F-EE532FD996EB}" dt="2021-04-26T20:38:48.429" v="842" actId="1076"/>
        <pc:sldMkLst>
          <pc:docMk/>
          <pc:sldMk cId="2331331222" sldId="265"/>
        </pc:sldMkLst>
        <pc:spChg chg="mod">
          <ac:chgData name="Cristian Chilipirea" userId="34ab170da5908fc4" providerId="LiveId" clId="{0F19A925-2ACE-4CE4-9C2F-EE532FD996EB}" dt="2021-04-26T20:37:16.590" v="827" actId="20577"/>
          <ac:spMkLst>
            <pc:docMk/>
            <pc:sldMk cId="2331331222" sldId="265"/>
            <ac:spMk id="3" creationId="{C70DE77D-EC73-4D04-9514-BE64F04D1E38}"/>
          </ac:spMkLst>
        </pc:spChg>
        <pc:spChg chg="del">
          <ac:chgData name="Cristian Chilipirea" userId="34ab170da5908fc4" providerId="LiveId" clId="{0F19A925-2ACE-4CE4-9C2F-EE532FD996EB}" dt="2021-04-26T20:30:52.337" v="814" actId="478"/>
          <ac:spMkLst>
            <pc:docMk/>
            <pc:sldMk cId="2331331222" sldId="265"/>
            <ac:spMk id="4" creationId="{60A380D2-1BFC-4FCE-9F40-1FEEE6B9C239}"/>
          </ac:spMkLst>
        </pc:spChg>
        <pc:spChg chg="add mod">
          <ac:chgData name="Cristian Chilipirea" userId="34ab170da5908fc4" providerId="LiveId" clId="{0F19A925-2ACE-4CE4-9C2F-EE532FD996EB}" dt="2021-04-26T20:38:48.429" v="842" actId="1076"/>
          <ac:spMkLst>
            <pc:docMk/>
            <pc:sldMk cId="2331331222" sldId="265"/>
            <ac:spMk id="8" creationId="{1A785BBE-25A8-4BC3-AEB0-ED4DE39D9787}"/>
          </ac:spMkLst>
        </pc:spChg>
        <pc:picChg chg="add mod">
          <ac:chgData name="Cristian Chilipirea" userId="34ab170da5908fc4" providerId="LiveId" clId="{0F19A925-2ACE-4CE4-9C2F-EE532FD996EB}" dt="2021-04-26T20:30:56.866" v="819" actId="1076"/>
          <ac:picMkLst>
            <pc:docMk/>
            <pc:sldMk cId="2331331222" sldId="265"/>
            <ac:picMk id="6" creationId="{C2F9466F-84A0-4DB9-9B20-524881BDDEC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743451965" sldId="266"/>
        </pc:sldMkLst>
      </pc:sldChg>
      <pc:sldChg chg="addSp delSp modSp new mod">
        <pc:chgData name="Cristian Chilipirea" userId="34ab170da5908fc4" providerId="LiveId" clId="{0F19A925-2ACE-4CE4-9C2F-EE532FD996EB}" dt="2021-04-26T20:54:26.675" v="1039"/>
        <pc:sldMkLst>
          <pc:docMk/>
          <pc:sldMk cId="3730212614" sldId="266"/>
        </pc:sldMkLst>
        <pc:spChg chg="mod">
          <ac:chgData name="Cristian Chilipirea" userId="34ab170da5908fc4" providerId="LiveId" clId="{0F19A925-2ACE-4CE4-9C2F-EE532FD996EB}" dt="2021-04-26T20:43:02.006" v="851" actId="20577"/>
          <ac:spMkLst>
            <pc:docMk/>
            <pc:sldMk cId="3730212614" sldId="266"/>
            <ac:spMk id="3" creationId="{9BB52E4E-EB04-44BC-8875-6A3FEDDF2481}"/>
          </ac:spMkLst>
        </pc:spChg>
        <pc:spChg chg="del">
          <ac:chgData name="Cristian Chilipirea" userId="34ab170da5908fc4" providerId="LiveId" clId="{0F19A925-2ACE-4CE4-9C2F-EE532FD996EB}" dt="2021-04-26T20:43:08.142" v="852" actId="478"/>
          <ac:spMkLst>
            <pc:docMk/>
            <pc:sldMk cId="3730212614" sldId="266"/>
            <ac:spMk id="4" creationId="{450B2DAB-683B-424A-87BA-4AB7FF3AEB53}"/>
          </ac:spMkLst>
        </pc:spChg>
        <pc:graphicFrameChg chg="add mod modGraphic">
          <ac:chgData name="Cristian Chilipirea" userId="34ab170da5908fc4" providerId="LiveId" clId="{0F19A925-2ACE-4CE4-9C2F-EE532FD996EB}" dt="2021-04-26T20:54:26.675" v="1039"/>
          <ac:graphicFrameMkLst>
            <pc:docMk/>
            <pc:sldMk cId="3730212614" sldId="26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28641991" sldId="267"/>
        </pc:sldMkLst>
      </pc:sldChg>
      <pc:sldChg chg="delSp modSp add mod">
        <pc:chgData name="Cristian Chilipirea" userId="34ab170da5908fc4" providerId="LiveId" clId="{0F19A925-2ACE-4CE4-9C2F-EE532FD996EB}" dt="2021-04-26T21:12:01.752" v="1480" actId="20577"/>
        <pc:sldMkLst>
          <pc:docMk/>
          <pc:sldMk cId="1698091448" sldId="267"/>
        </pc:sldMkLst>
        <pc:spChg chg="mod">
          <ac:chgData name="Cristian Chilipirea" userId="34ab170da5908fc4" providerId="LiveId" clId="{0F19A925-2ACE-4CE4-9C2F-EE532FD996EB}" dt="2021-04-26T21:07:40.619" v="1326" actId="20577"/>
          <ac:spMkLst>
            <pc:docMk/>
            <pc:sldMk cId="1698091448" sldId="267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2:01.752" v="1480" actId="20577"/>
          <ac:spMkLst>
            <pc:docMk/>
            <pc:sldMk cId="1698091448" sldId="267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4" creationId="{3366739F-52A3-474D-B8F7-31013EC733CB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5" creationId="{FC4D6FD6-C7D5-4EC0-89A5-50EF62EAC801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6" creationId="{0B5833C0-8DDE-4809-8AF2-511A83DA33BA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4" creationId="{AA3CF4D9-BD83-44B9-9ADB-1CE60315172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5" creationId="{8985E77E-326A-406B-8213-7DEDF7D059ED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6" creationId="{A4359C27-4AB7-4B95-AC43-13F84CA9ACB8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7" creationId="{652B53E7-1496-4F49-9CFE-2477043F4109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8" creationId="{FCC1A987-5A36-4AB7-99EA-1A897A47B8C7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9" creationId="{60FF4DA6-4172-433C-B49A-0C2BEC35036A}"/>
          </ac:picMkLst>
        </pc:picChg>
      </pc:sldChg>
      <pc:sldChg chg="modSp add mod">
        <pc:chgData name="Cristian Chilipirea" userId="34ab170da5908fc4" providerId="LiveId" clId="{0F19A925-2ACE-4CE4-9C2F-EE532FD996EB}" dt="2021-04-26T21:11:54.947" v="1476" actId="20577"/>
        <pc:sldMkLst>
          <pc:docMk/>
          <pc:sldMk cId="2072328762" sldId="268"/>
        </pc:sldMkLst>
        <pc:spChg chg="mod">
          <ac:chgData name="Cristian Chilipirea" userId="34ab170da5908fc4" providerId="LiveId" clId="{0F19A925-2ACE-4CE4-9C2F-EE532FD996EB}" dt="2021-04-26T21:09:15.475" v="1355" actId="20577"/>
          <ac:spMkLst>
            <pc:docMk/>
            <pc:sldMk cId="2072328762" sldId="268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54.947" v="1476" actId="20577"/>
          <ac:spMkLst>
            <pc:docMk/>
            <pc:sldMk cId="2072328762" sldId="268"/>
            <ac:spMk id="4" creationId="{BE337332-4F61-4CCC-B23E-0E2124AE7AE2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632680123" sldId="268"/>
        </pc:sldMkLst>
      </pc:sldChg>
      <pc:sldChg chg="addSp modSp add mod">
        <pc:chgData name="Cristian Chilipirea" userId="34ab170da5908fc4" providerId="LiveId" clId="{0F19A925-2ACE-4CE4-9C2F-EE532FD996EB}" dt="2021-04-26T21:11:49.163" v="1472" actId="20577"/>
        <pc:sldMkLst>
          <pc:docMk/>
          <pc:sldMk cId="1542495490" sldId="269"/>
        </pc:sldMkLst>
        <pc:spChg chg="mod">
          <ac:chgData name="Cristian Chilipirea" userId="34ab170da5908fc4" providerId="LiveId" clId="{0F19A925-2ACE-4CE4-9C2F-EE532FD996EB}" dt="2021-04-26T21:09:18.691" v="1356" actId="20577"/>
          <ac:spMkLst>
            <pc:docMk/>
            <pc:sldMk cId="1542495490" sldId="269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49.163" v="1472" actId="20577"/>
          <ac:spMkLst>
            <pc:docMk/>
            <pc:sldMk cId="1542495490" sldId="269"/>
            <ac:spMk id="4" creationId="{BE337332-4F61-4CCC-B23E-0E2124AE7AE2}"/>
          </ac:spMkLst>
        </pc:spChg>
        <pc:spChg chg="add mod">
          <ac:chgData name="Cristian Chilipirea" userId="34ab170da5908fc4" providerId="LiveId" clId="{0F19A925-2ACE-4CE4-9C2F-EE532FD996EB}" dt="2021-04-26T21:09:48.322" v="1368" actId="571"/>
          <ac:spMkLst>
            <pc:docMk/>
            <pc:sldMk cId="1542495490" sldId="269"/>
            <ac:spMk id="13" creationId="{917D7CDC-5F65-445C-AFE0-E81494FC9BB9}"/>
          </ac:spMkLst>
        </pc:spChg>
        <pc:spChg chg="add mod">
          <ac:chgData name="Cristian Chilipirea" userId="34ab170da5908fc4" providerId="LiveId" clId="{0F19A925-2ACE-4CE4-9C2F-EE532FD996EB}" dt="2021-04-26T21:10:01.039" v="1372" actId="20577"/>
          <ac:spMkLst>
            <pc:docMk/>
            <pc:sldMk cId="1542495490" sldId="269"/>
            <ac:spMk id="17" creationId="{6B1153D7-2431-4DFF-8486-69BCD357BD43}"/>
          </ac:spMkLst>
        </pc:spChg>
        <pc:spChg chg="add mod">
          <ac:chgData name="Cristian Chilipirea" userId="34ab170da5908fc4" providerId="LiveId" clId="{0F19A925-2ACE-4CE4-9C2F-EE532FD996EB}" dt="2021-04-26T21:10:04.108" v="1374" actId="20577"/>
          <ac:spMkLst>
            <pc:docMk/>
            <pc:sldMk cId="1542495490" sldId="269"/>
            <ac:spMk id="18" creationId="{E5C262A3-E2D7-4A55-A4F1-482B93E5BD4A}"/>
          </ac:spMkLst>
        </pc:spChg>
        <pc:spChg chg="add mod">
          <ac:chgData name="Cristian Chilipirea" userId="34ab170da5908fc4" providerId="LiveId" clId="{0F19A925-2ACE-4CE4-9C2F-EE532FD996EB}" dt="2021-04-26T21:10:24.093" v="1387" actId="13926"/>
          <ac:spMkLst>
            <pc:docMk/>
            <pc:sldMk cId="1542495490" sldId="269"/>
            <ac:spMk id="19" creationId="{99BB6DB6-2DCD-4486-A98E-146D5FA8AF84}"/>
          </ac:spMkLst>
        </pc:spChg>
        <pc:spChg chg="add mod">
          <ac:chgData name="Cristian Chilipirea" userId="34ab170da5908fc4" providerId="LiveId" clId="{0F19A925-2ACE-4CE4-9C2F-EE532FD996EB}" dt="2021-04-26T21:10:18.941" v="1386" actId="13926"/>
          <ac:spMkLst>
            <pc:docMk/>
            <pc:sldMk cId="1542495490" sldId="269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09:33.885" v="1359" actId="1076"/>
          <ac:spMkLst>
            <pc:docMk/>
            <pc:sldMk cId="1542495490" sldId="269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9:35.987" v="1361" actId="14100"/>
          <ac:spMkLst>
            <pc:docMk/>
            <pc:sldMk cId="1542495490" sldId="269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9:42.600" v="1365" actId="14100"/>
          <ac:spMkLst>
            <pc:docMk/>
            <pc:sldMk cId="1542495490" sldId="269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9:44.135" v="1366" actId="20577"/>
          <ac:spMkLst>
            <pc:docMk/>
            <pc:sldMk cId="1542495490" sldId="269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10:26.979" v="1389" actId="20577"/>
          <ac:spMkLst>
            <pc:docMk/>
            <pc:sldMk cId="1542495490" sldId="269"/>
            <ac:spMk id="25" creationId="{7E6FDCA1-908C-46C9-9809-AE43D7E3997F}"/>
          </ac:spMkLst>
        </pc:spChg>
        <pc:spChg chg="add mod">
          <ac:chgData name="Cristian Chilipirea" userId="34ab170da5908fc4" providerId="LiveId" clId="{0F19A925-2ACE-4CE4-9C2F-EE532FD996EB}" dt="2021-04-26T21:10:44.454" v="1398" actId="13926"/>
          <ac:spMkLst>
            <pc:docMk/>
            <pc:sldMk cId="1542495490" sldId="269"/>
            <ac:spMk id="26" creationId="{5383D151-805A-49FC-8BA0-44DB062AFA44}"/>
          </ac:spMkLst>
        </pc:spChg>
        <pc:spChg chg="add mod">
          <ac:chgData name="Cristian Chilipirea" userId="34ab170da5908fc4" providerId="LiveId" clId="{0F19A925-2ACE-4CE4-9C2F-EE532FD996EB}" dt="2021-04-26T21:10:36.632" v="1395" actId="20577"/>
          <ac:spMkLst>
            <pc:docMk/>
            <pc:sldMk cId="1542495490" sldId="269"/>
            <ac:spMk id="27" creationId="{9A8AA25E-7638-4839-9C27-9F9F78D2A19A}"/>
          </ac:spMkLst>
        </pc:spChg>
        <pc:spChg chg="add mod">
          <ac:chgData name="Cristian Chilipirea" userId="34ab170da5908fc4" providerId="LiveId" clId="{0F19A925-2ACE-4CE4-9C2F-EE532FD996EB}" dt="2021-04-26T21:10:56.892" v="1402" actId="20577"/>
          <ac:spMkLst>
            <pc:docMk/>
            <pc:sldMk cId="1542495490" sldId="269"/>
            <ac:spMk id="28" creationId="{E177D5CD-FF46-4D9D-AF79-C426E1E02D05}"/>
          </ac:spMkLst>
        </pc:spChg>
        <pc:picChg chg="mod">
          <ac:chgData name="Cristian Chilipirea" userId="34ab170da5908fc4" providerId="LiveId" clId="{0F19A925-2ACE-4CE4-9C2F-EE532FD996EB}" dt="2021-04-26T21:09:38.194" v="1363" actId="1076"/>
          <ac:picMkLst>
            <pc:docMk/>
            <pc:sldMk cId="1542495490" sldId="269"/>
            <ac:picMk id="14" creationId="{AA3CF4D9-BD83-44B9-9ADB-1CE60315172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77361663" sldId="26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93948852" sldId="270"/>
        </pc:sldMkLst>
      </pc:sldChg>
      <pc:sldChg chg="add del">
        <pc:chgData name="Cristian Chilipirea" userId="34ab170da5908fc4" providerId="LiveId" clId="{0F19A925-2ACE-4CE4-9C2F-EE532FD996EB}" dt="2021-04-26T21:33:25.607" v="1808" actId="47"/>
        <pc:sldMkLst>
          <pc:docMk/>
          <pc:sldMk cId="4132988586" sldId="270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900874257" sldId="271"/>
        </pc:sldMkLst>
      </pc:sldChg>
      <pc:sldChg chg="addSp delSp modSp new mod">
        <pc:chgData name="Cristian Chilipirea" userId="34ab170da5908fc4" providerId="LiveId" clId="{0F19A925-2ACE-4CE4-9C2F-EE532FD996EB}" dt="2021-04-26T21:33:03.333" v="1807" actId="20577"/>
        <pc:sldMkLst>
          <pc:docMk/>
          <pc:sldMk cId="4165733824" sldId="271"/>
        </pc:sldMkLst>
        <pc:spChg chg="mod">
          <ac:chgData name="Cristian Chilipirea" userId="34ab170da5908fc4" providerId="LiveId" clId="{0F19A925-2ACE-4CE4-9C2F-EE532FD996EB}" dt="2021-04-26T21:23:52.296" v="1687" actId="20577"/>
          <ac:spMkLst>
            <pc:docMk/>
            <pc:sldMk cId="4165733824" sldId="271"/>
            <ac:spMk id="3" creationId="{73F33924-FB5C-4FEA-BB27-6FCC0141071B}"/>
          </ac:spMkLst>
        </pc:spChg>
        <pc:spChg chg="del">
          <ac:chgData name="Cristian Chilipirea" userId="34ab170da5908fc4" providerId="LiveId" clId="{0F19A925-2ACE-4CE4-9C2F-EE532FD996EB}" dt="2021-04-26T21:14:48.157" v="1483" actId="478"/>
          <ac:spMkLst>
            <pc:docMk/>
            <pc:sldMk cId="4165733824" sldId="271"/>
            <ac:spMk id="4" creationId="{2C3FF331-3BB4-4303-98D5-C2780ACAC903}"/>
          </ac:spMkLst>
        </pc:spChg>
        <pc:graphicFrameChg chg="add del mod modGraphic">
          <ac:chgData name="Cristian Chilipirea" userId="34ab170da5908fc4" providerId="LiveId" clId="{0F19A925-2ACE-4CE4-9C2F-EE532FD996EB}" dt="2021-04-26T21:33:03.333" v="1807" actId="20577"/>
          <ac:graphicFrameMkLst>
            <pc:docMk/>
            <pc:sldMk cId="4165733824" sldId="271"/>
            <ac:graphicFrameMk id="5" creationId="{4B714605-0960-40E6-8DED-2CA8757060B5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23:35.365" v="1679" actId="20577"/>
        <pc:sldMkLst>
          <pc:docMk/>
          <pc:sldMk cId="698133036" sldId="272"/>
        </pc:sldMkLst>
        <pc:spChg chg="mod">
          <ac:chgData name="Cristian Chilipirea" userId="34ab170da5908fc4" providerId="LiveId" clId="{0F19A925-2ACE-4CE4-9C2F-EE532FD996EB}" dt="2021-04-26T21:23:35.365" v="1679" actId="20577"/>
          <ac:spMkLst>
            <pc:docMk/>
            <pc:sldMk cId="698133036" sldId="272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22:55.642" v="1649" actId="13926"/>
          <ac:spMkLst>
            <pc:docMk/>
            <pc:sldMk cId="698133036" sldId="272"/>
            <ac:spMk id="18" creationId="{E5C262A3-E2D7-4A55-A4F1-482B93E5BD4A}"/>
          </ac:spMkLst>
        </pc:spChg>
        <pc:spChg chg="mod">
          <ac:chgData name="Cristian Chilipirea" userId="34ab170da5908fc4" providerId="LiveId" clId="{0F19A925-2ACE-4CE4-9C2F-EE532FD996EB}" dt="2021-04-26T21:22:38.693" v="1638" actId="20577"/>
          <ac:spMkLst>
            <pc:docMk/>
            <pc:sldMk cId="698133036" sldId="272"/>
            <ac:spMk id="19" creationId="{99BB6DB6-2DCD-4486-A98E-146D5FA8AF84}"/>
          </ac:spMkLst>
        </pc:spChg>
        <pc:spChg chg="mod">
          <ac:chgData name="Cristian Chilipirea" userId="34ab170da5908fc4" providerId="LiveId" clId="{0F19A925-2ACE-4CE4-9C2F-EE532FD996EB}" dt="2021-04-26T21:23:01.488" v="1652" actId="20577"/>
          <ac:spMkLst>
            <pc:docMk/>
            <pc:sldMk cId="698133036" sldId="272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22:58.310" v="1650" actId="13926"/>
          <ac:spMkLst>
            <pc:docMk/>
            <pc:sldMk cId="698133036" sldId="272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22:35.204" v="1637" actId="14100"/>
          <ac:spMkLst>
            <pc:docMk/>
            <pc:sldMk cId="698133036" sldId="272"/>
            <ac:spMk id="24" creationId="{3366739F-52A3-474D-B8F7-31013EC733CB}"/>
          </ac:spMkLst>
        </pc:spChg>
        <pc:spChg chg="mod">
          <ac:chgData name="Cristian Chilipirea" userId="34ab170da5908fc4" providerId="LiveId" clId="{0F19A925-2ACE-4CE4-9C2F-EE532FD996EB}" dt="2021-04-26T21:22:53.423" v="1648" actId="13926"/>
          <ac:spMkLst>
            <pc:docMk/>
            <pc:sldMk cId="698133036" sldId="272"/>
            <ac:spMk id="25" creationId="{7E6FDCA1-908C-46C9-9809-AE43D7E3997F}"/>
          </ac:spMkLst>
        </pc:spChg>
        <pc:spChg chg="mod">
          <ac:chgData name="Cristian Chilipirea" userId="34ab170da5908fc4" providerId="LiveId" clId="{0F19A925-2ACE-4CE4-9C2F-EE532FD996EB}" dt="2021-04-26T21:22:50.436" v="1647" actId="20577"/>
          <ac:spMkLst>
            <pc:docMk/>
            <pc:sldMk cId="698133036" sldId="272"/>
            <ac:spMk id="26" creationId="{5383D151-805A-49FC-8BA0-44DB062AFA44}"/>
          </ac:spMkLst>
        </pc:spChg>
        <pc:spChg chg="mod">
          <ac:chgData name="Cristian Chilipirea" userId="34ab170da5908fc4" providerId="LiveId" clId="{0F19A925-2ACE-4CE4-9C2F-EE532FD996EB}" dt="2021-04-26T21:23:06.025" v="1654" actId="20577"/>
          <ac:spMkLst>
            <pc:docMk/>
            <pc:sldMk cId="698133036" sldId="272"/>
            <ac:spMk id="27" creationId="{9A8AA25E-7638-4839-9C27-9F9F78D2A19A}"/>
          </ac:spMkLst>
        </pc:spChg>
        <pc:spChg chg="mod">
          <ac:chgData name="Cristian Chilipirea" userId="34ab170da5908fc4" providerId="LiveId" clId="{0F19A925-2ACE-4CE4-9C2F-EE532FD996EB}" dt="2021-04-26T21:23:09.680" v="1656" actId="20577"/>
          <ac:spMkLst>
            <pc:docMk/>
            <pc:sldMk cId="698133036" sldId="272"/>
            <ac:spMk id="28" creationId="{E177D5CD-FF46-4D9D-AF79-C426E1E02D05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774233059" sldId="272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075521024" sldId="273"/>
        </pc:sldMkLst>
      </pc:sldChg>
      <pc:sldChg chg="addSp delSp modSp new mod">
        <pc:chgData name="Cristian Chilipirea" userId="34ab170da5908fc4" providerId="LiveId" clId="{0F19A925-2ACE-4CE4-9C2F-EE532FD996EB}" dt="2021-04-26T21:26:50.638" v="1726" actId="1076"/>
        <pc:sldMkLst>
          <pc:docMk/>
          <pc:sldMk cId="4028175246" sldId="273"/>
        </pc:sldMkLst>
        <pc:spChg chg="mod">
          <ac:chgData name="Cristian Chilipirea" userId="34ab170da5908fc4" providerId="LiveId" clId="{0F19A925-2ACE-4CE4-9C2F-EE532FD996EB}" dt="2021-04-26T21:24:46.709" v="1695" actId="20577"/>
          <ac:spMkLst>
            <pc:docMk/>
            <pc:sldMk cId="4028175246" sldId="273"/>
            <ac:spMk id="3" creationId="{984EA912-57E5-47D6-836E-57A41A2DDD8D}"/>
          </ac:spMkLst>
        </pc:spChg>
        <pc:spChg chg="del">
          <ac:chgData name="Cristian Chilipirea" userId="34ab170da5908fc4" providerId="LiveId" clId="{0F19A925-2ACE-4CE4-9C2F-EE532FD996EB}" dt="2021-04-26T21:25:05.309" v="1696" actId="478"/>
          <ac:spMkLst>
            <pc:docMk/>
            <pc:sldMk cId="4028175246" sldId="273"/>
            <ac:spMk id="4" creationId="{B09A042C-4BFB-4B0C-9CF0-9A75F1DDB26F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7" creationId="{C6F7D5FE-9268-4822-84FE-6FEE759AC20E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8" creationId="{3C4FFF42-363F-4171-ACA7-2FB4DF77A666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1" creationId="{82B64B75-C9B9-4165-831A-5815EB6C36B5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2" creationId="{8FB1F8FD-501C-42A8-B125-4B05AD472C88}"/>
          </ac:spMkLst>
        </pc:spChg>
        <pc:spChg chg="add mod">
          <ac:chgData name="Cristian Chilipirea" userId="34ab170da5908fc4" providerId="LiveId" clId="{0F19A925-2ACE-4CE4-9C2F-EE532FD996EB}" dt="2021-04-26T21:26:50.638" v="1726" actId="1076"/>
          <ac:spMkLst>
            <pc:docMk/>
            <pc:sldMk cId="4028175246" sldId="273"/>
            <ac:spMk id="13" creationId="{643BCE8C-A414-414D-850E-6C4D3ECA4730}"/>
          </ac:spMkLst>
        </pc:spChg>
        <pc:spChg chg="add mod">
          <ac:chgData name="Cristian Chilipirea" userId="34ab170da5908fc4" providerId="LiveId" clId="{0F19A925-2ACE-4CE4-9C2F-EE532FD996EB}" dt="2021-04-26T21:26:42.734" v="1724" actId="1076"/>
          <ac:spMkLst>
            <pc:docMk/>
            <pc:sldMk cId="4028175246" sldId="273"/>
            <ac:spMk id="14" creationId="{0AC5EE2D-D9AE-41E4-898B-901ED1CE8F41}"/>
          </ac:spMkLst>
        </pc:spChg>
        <pc:spChg chg="add mod">
          <ac:chgData name="Cristian Chilipirea" userId="34ab170da5908fc4" providerId="LiveId" clId="{0F19A925-2ACE-4CE4-9C2F-EE532FD996EB}" dt="2021-04-26T21:26:45.480" v="1725" actId="571"/>
          <ac:spMkLst>
            <pc:docMk/>
            <pc:sldMk cId="4028175246" sldId="273"/>
            <ac:spMk id="15" creationId="{D0D17686-490A-4C74-B9D8-CF10DBFF1852}"/>
          </ac:spMkLst>
        </pc:sp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5" creationId="{01E7C6C2-E2A3-4246-8AB1-CD18F5E3149C}"/>
          </ac:picMkLst>
        </pc:pic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6" creationId="{735D5347-9FED-447B-9D28-642364C1268F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9" creationId="{5A4C81E0-FB6A-4E01-B46C-50508336B7CA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10" creationId="{ADB11B52-A115-4BD9-AFC0-48B1589880FA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880212952" sldId="274"/>
        </pc:sldMkLst>
      </pc:sldChg>
      <pc:sldChg chg="modSp add mod">
        <pc:chgData name="Cristian Chilipirea" userId="34ab170da5908fc4" providerId="LiveId" clId="{0F19A925-2ACE-4CE4-9C2F-EE532FD996EB}" dt="2021-04-26T21:34:06.126" v="1821" actId="20577"/>
        <pc:sldMkLst>
          <pc:docMk/>
          <pc:sldMk cId="4005162265" sldId="274"/>
        </pc:sldMkLst>
        <pc:graphicFrameChg chg="modGraphic">
          <ac:chgData name="Cristian Chilipirea" userId="34ab170da5908fc4" providerId="LiveId" clId="{0F19A925-2ACE-4CE4-9C2F-EE532FD996EB}" dt="2021-04-26T21:34:06.126" v="1821" actId="20577"/>
          <ac:graphicFrameMkLst>
            <pc:docMk/>
            <pc:sldMk cId="4005162265" sldId="274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4:25.398" v="1823" actId="20577"/>
        <pc:sldMkLst>
          <pc:docMk/>
          <pc:sldMk cId="2512030501" sldId="275"/>
        </pc:sldMkLst>
        <pc:graphicFrameChg chg="modGraphic">
          <ac:chgData name="Cristian Chilipirea" userId="34ab170da5908fc4" providerId="LiveId" clId="{0F19A925-2ACE-4CE4-9C2F-EE532FD996EB}" dt="2021-04-26T21:34:25.398" v="1823" actId="20577"/>
          <ac:graphicFrameMkLst>
            <pc:docMk/>
            <pc:sldMk cId="2512030501" sldId="275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984278992" sldId="275"/>
        </pc:sldMkLst>
      </pc:sldChg>
      <pc:sldChg chg="modSp add mod">
        <pc:chgData name="Cristian Chilipirea" userId="34ab170da5908fc4" providerId="LiveId" clId="{0F19A925-2ACE-4CE4-9C2F-EE532FD996EB}" dt="2021-04-26T21:34:48.013" v="1825" actId="20577"/>
        <pc:sldMkLst>
          <pc:docMk/>
          <pc:sldMk cId="227531259" sldId="276"/>
        </pc:sldMkLst>
        <pc:graphicFrameChg chg="modGraphic">
          <ac:chgData name="Cristian Chilipirea" userId="34ab170da5908fc4" providerId="LiveId" clId="{0F19A925-2ACE-4CE4-9C2F-EE532FD996EB}" dt="2021-04-26T21:34:48.013" v="1825" actId="20577"/>
          <ac:graphicFrameMkLst>
            <pc:docMk/>
            <pc:sldMk cId="227531259" sldId="27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741037359" sldId="276"/>
        </pc:sldMkLst>
      </pc:sldChg>
      <pc:sldChg chg="modSp add mod">
        <pc:chgData name="Cristian Chilipirea" userId="34ab170da5908fc4" providerId="LiveId" clId="{0F19A925-2ACE-4CE4-9C2F-EE532FD996EB}" dt="2021-04-26T21:34:57.470" v="1827" actId="20577"/>
        <pc:sldMkLst>
          <pc:docMk/>
          <pc:sldMk cId="2066485889" sldId="277"/>
        </pc:sldMkLst>
        <pc:graphicFrameChg chg="modGraphic">
          <ac:chgData name="Cristian Chilipirea" userId="34ab170da5908fc4" providerId="LiveId" clId="{0F19A925-2ACE-4CE4-9C2F-EE532FD996EB}" dt="2021-04-26T21:34:57.470" v="1827" actId="20577"/>
          <ac:graphicFrameMkLst>
            <pc:docMk/>
            <pc:sldMk cId="2066485889" sldId="277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86030149" sldId="278"/>
        </pc:sldMkLst>
      </pc:sldChg>
      <pc:sldChg chg="modSp add mod">
        <pc:chgData name="Cristian Chilipirea" userId="34ab170da5908fc4" providerId="LiveId" clId="{0F19A925-2ACE-4CE4-9C2F-EE532FD996EB}" dt="2021-04-26T21:35:06.082" v="1829" actId="20577"/>
        <pc:sldMkLst>
          <pc:docMk/>
          <pc:sldMk cId="3939895671" sldId="278"/>
        </pc:sldMkLst>
        <pc:graphicFrameChg chg="modGraphic">
          <ac:chgData name="Cristian Chilipirea" userId="34ab170da5908fc4" providerId="LiveId" clId="{0F19A925-2ACE-4CE4-9C2F-EE532FD996EB}" dt="2021-04-26T21:35:06.082" v="1829" actId="20577"/>
          <ac:graphicFrameMkLst>
            <pc:docMk/>
            <pc:sldMk cId="3939895671" sldId="278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5:56.310" v="1833" actId="20577"/>
        <pc:sldMkLst>
          <pc:docMk/>
          <pc:sldMk cId="660730831" sldId="279"/>
        </pc:sldMkLst>
        <pc:graphicFrameChg chg="modGraphic">
          <ac:chgData name="Cristian Chilipirea" userId="34ab170da5908fc4" providerId="LiveId" clId="{0F19A925-2ACE-4CE4-9C2F-EE532FD996EB}" dt="2021-04-26T21:35:56.310" v="1833" actId="20577"/>
          <ac:graphicFrameMkLst>
            <pc:docMk/>
            <pc:sldMk cId="660730831" sldId="279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98209485" sldId="27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5194702" sldId="280"/>
        </pc:sldMkLst>
      </pc:sldChg>
      <pc:sldChg chg="modSp add mod">
        <pc:chgData name="Cristian Chilipirea" userId="34ab170da5908fc4" providerId="LiveId" clId="{0F19A925-2ACE-4CE4-9C2F-EE532FD996EB}" dt="2021-04-26T21:36:47.103" v="1837"/>
        <pc:sldMkLst>
          <pc:docMk/>
          <pc:sldMk cId="2588051810" sldId="280"/>
        </pc:sldMkLst>
        <pc:graphicFrameChg chg="modGraphic">
          <ac:chgData name="Cristian Chilipirea" userId="34ab170da5908fc4" providerId="LiveId" clId="{0F19A925-2ACE-4CE4-9C2F-EE532FD996EB}" dt="2021-04-26T21:36:47.103" v="1837"/>
          <ac:graphicFrameMkLst>
            <pc:docMk/>
            <pc:sldMk cId="2588051810" sldId="280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105455059" sldId="281"/>
        </pc:sldMkLst>
      </pc:sldChg>
      <pc:sldChg chg="modSp add mod ord">
        <pc:chgData name="Cristian Chilipirea" userId="34ab170da5908fc4" providerId="LiveId" clId="{0F19A925-2ACE-4CE4-9C2F-EE532FD996EB}" dt="2021-04-26T21:37:23.945" v="1841"/>
        <pc:sldMkLst>
          <pc:docMk/>
          <pc:sldMk cId="1617628556" sldId="281"/>
        </pc:sldMkLst>
        <pc:graphicFrameChg chg="modGraphic">
          <ac:chgData name="Cristian Chilipirea" userId="34ab170da5908fc4" providerId="LiveId" clId="{0F19A925-2ACE-4CE4-9C2F-EE532FD996EB}" dt="2021-04-26T21:37:23.945" v="1841"/>
          <ac:graphicFrameMkLst>
            <pc:docMk/>
            <pc:sldMk cId="1617628556" sldId="281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7:30.285" v="1843"/>
        <pc:sldMkLst>
          <pc:docMk/>
          <pc:sldMk cId="948137187" sldId="282"/>
        </pc:sldMkLst>
        <pc:graphicFrameChg chg="modGraphic">
          <ac:chgData name="Cristian Chilipirea" userId="34ab170da5908fc4" providerId="LiveId" clId="{0F19A925-2ACE-4CE4-9C2F-EE532FD996EB}" dt="2021-04-26T21:37:30.285" v="1843"/>
          <ac:graphicFrameMkLst>
            <pc:docMk/>
            <pc:sldMk cId="948137187" sldId="282"/>
            <ac:graphicFrameMk id="5" creationId="{6D80712F-B1E2-4F6F-8119-06335C34D4FE}"/>
          </ac:graphicFrameMkLst>
        </pc:graphicFrameChg>
      </pc:sldChg>
      <pc:sldChg chg="new">
        <pc:chgData name="Cristian Chilipirea" userId="34ab170da5908fc4" providerId="LiveId" clId="{0F19A925-2ACE-4CE4-9C2F-EE532FD996EB}" dt="2021-04-26T22:28:18.382" v="1844" actId="680"/>
        <pc:sldMkLst>
          <pc:docMk/>
          <pc:sldMk cId="522048035" sldId="283"/>
        </pc:sldMkLst>
      </pc:sldChg>
      <pc:sldChg chg="addSp delSp modSp new mod">
        <pc:chgData name="Cristian Chilipirea" userId="34ab170da5908fc4" providerId="LiveId" clId="{0F19A925-2ACE-4CE4-9C2F-EE532FD996EB}" dt="2021-04-26T22:37:07.735" v="2008" actId="1076"/>
        <pc:sldMkLst>
          <pc:docMk/>
          <pc:sldMk cId="3241919935" sldId="284"/>
        </pc:sldMkLst>
        <pc:spChg chg="mod">
          <ac:chgData name="Cristian Chilipirea" userId="34ab170da5908fc4" providerId="LiveId" clId="{0F19A925-2ACE-4CE4-9C2F-EE532FD996EB}" dt="2021-04-26T22:28:27.192" v="1855" actId="20577"/>
          <ac:spMkLst>
            <pc:docMk/>
            <pc:sldMk cId="3241919935" sldId="284"/>
            <ac:spMk id="3" creationId="{4F4609B4-8926-42BD-957C-B235913BABAB}"/>
          </ac:spMkLst>
        </pc:spChg>
        <pc:spChg chg="del">
          <ac:chgData name="Cristian Chilipirea" userId="34ab170da5908fc4" providerId="LiveId" clId="{0F19A925-2ACE-4CE4-9C2F-EE532FD996EB}" dt="2021-04-26T22:28:33.601" v="1856" actId="478"/>
          <ac:spMkLst>
            <pc:docMk/>
            <pc:sldMk cId="3241919935" sldId="284"/>
            <ac:spMk id="4" creationId="{E78A5468-7B2D-45E2-B8BA-B367A851505D}"/>
          </ac:spMkLst>
        </pc:spChg>
        <pc:spChg chg="add mod">
          <ac:chgData name="Cristian Chilipirea" userId="34ab170da5908fc4" providerId="LiveId" clId="{0F19A925-2ACE-4CE4-9C2F-EE532FD996EB}" dt="2021-04-26T22:35:42.178" v="1966" actId="1076"/>
          <ac:spMkLst>
            <pc:docMk/>
            <pc:sldMk cId="3241919935" sldId="284"/>
            <ac:spMk id="77" creationId="{BBFD0868-7147-4698-BED2-D655619B1E31}"/>
          </ac:spMkLst>
        </pc:spChg>
        <pc:spChg chg="add mod">
          <ac:chgData name="Cristian Chilipirea" userId="34ab170da5908fc4" providerId="LiveId" clId="{0F19A925-2ACE-4CE4-9C2F-EE532FD996EB}" dt="2021-04-26T22:35:46.169" v="1970" actId="20577"/>
          <ac:spMkLst>
            <pc:docMk/>
            <pc:sldMk cId="3241919935" sldId="284"/>
            <ac:spMk id="78" creationId="{74DA1A48-E415-43BF-9FA9-2AD284DE6158}"/>
          </ac:spMkLst>
        </pc:spChg>
        <pc:spChg chg="add mod">
          <ac:chgData name="Cristian Chilipirea" userId="34ab170da5908fc4" providerId="LiveId" clId="{0F19A925-2ACE-4CE4-9C2F-EE532FD996EB}" dt="2021-04-26T22:36:04.621" v="1978" actId="20577"/>
          <ac:spMkLst>
            <pc:docMk/>
            <pc:sldMk cId="3241919935" sldId="284"/>
            <ac:spMk id="79" creationId="{0993A5A9-A363-4A4C-BC79-B07F40F56DB4}"/>
          </ac:spMkLst>
        </pc:spChg>
        <pc:spChg chg="add mod">
          <ac:chgData name="Cristian Chilipirea" userId="34ab170da5908fc4" providerId="LiveId" clId="{0F19A925-2ACE-4CE4-9C2F-EE532FD996EB}" dt="2021-04-26T22:36:12.640" v="1985" actId="20577"/>
          <ac:spMkLst>
            <pc:docMk/>
            <pc:sldMk cId="3241919935" sldId="284"/>
            <ac:spMk id="80" creationId="{207C4E57-83D1-4AAE-A8F4-6D0030267F67}"/>
          </ac:spMkLst>
        </pc:spChg>
        <pc:spChg chg="add mod">
          <ac:chgData name="Cristian Chilipirea" userId="34ab170da5908fc4" providerId="LiveId" clId="{0F19A925-2ACE-4CE4-9C2F-EE532FD996EB}" dt="2021-04-26T22:37:07.735" v="2008" actId="1076"/>
          <ac:spMkLst>
            <pc:docMk/>
            <pc:sldMk cId="3241919935" sldId="284"/>
            <ac:spMk id="94" creationId="{14A97377-2080-405D-B85A-0B9C11CA8FAD}"/>
          </ac:spMkLst>
        </pc:spChg>
        <pc:graphicFrameChg chg="add mod modGraphic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5" creationId="{F65AB6D0-EC15-4892-8ADF-EFA229E78051}"/>
          </ac:graphicFrameMkLst>
        </pc:graphicFrameChg>
        <pc:graphicFrameChg chg="add mod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6" creationId="{95E1BB90-1AFF-4276-95F7-B5407B7524D8}"/>
          </ac:graphicFrameMkLst>
        </pc:graphicFrameChg>
        <pc:graphicFrameChg chg="add mod modGraphic">
          <ac:chgData name="Cristian Chilipirea" userId="34ab170da5908fc4" providerId="LiveId" clId="{0F19A925-2ACE-4CE4-9C2F-EE532FD996EB}" dt="2021-04-26T22:36:21.075" v="1987" actId="14100"/>
          <ac:graphicFrameMkLst>
            <pc:docMk/>
            <pc:sldMk cId="3241919935" sldId="284"/>
            <ac:graphicFrameMk id="16" creationId="{82318E57-0815-4BF1-A58A-06FA9D673D65}"/>
          </ac:graphicFrameMkLst>
        </pc:graphicFrameChg>
        <pc:graphicFrameChg chg="add mod">
          <ac:chgData name="Cristian Chilipirea" userId="34ab170da5908fc4" providerId="LiveId" clId="{0F19A925-2ACE-4CE4-9C2F-EE532FD996EB}" dt="2021-04-26T22:31:56.107" v="1882" actId="571"/>
          <ac:graphicFrameMkLst>
            <pc:docMk/>
            <pc:sldMk cId="3241919935" sldId="284"/>
            <ac:graphicFrameMk id="18" creationId="{71D1EEC1-2D57-4989-951A-30E2B4F3E892}"/>
          </ac:graphicFrameMkLst>
        </pc:graphicFrameChg>
        <pc:graphicFrameChg chg="add mod">
          <ac:chgData name="Cristian Chilipirea" userId="34ab170da5908fc4" providerId="LiveId" clId="{0F19A925-2ACE-4CE4-9C2F-EE532FD996EB}" dt="2021-04-26T22:33:31.738" v="1907" actId="1076"/>
          <ac:graphicFrameMkLst>
            <pc:docMk/>
            <pc:sldMk cId="3241919935" sldId="284"/>
            <ac:graphicFrameMk id="39" creationId="{35603F7F-94D9-427B-84B8-186D896A32E9}"/>
          </ac:graphicFrameMkLst>
        </pc:graphicFrameChg>
        <pc:graphicFrameChg chg="add del mod modGraphic">
          <ac:chgData name="Cristian Chilipirea" userId="34ab170da5908fc4" providerId="LiveId" clId="{0F19A925-2ACE-4CE4-9C2F-EE532FD996EB}" dt="2021-04-26T22:34:07.025" v="1919" actId="1076"/>
          <ac:graphicFrameMkLst>
            <pc:docMk/>
            <pc:sldMk cId="3241919935" sldId="284"/>
            <ac:graphicFrameMk id="45" creationId="{7DBEF32B-C1C4-4EFC-9BF8-2DD0A2A59F93}"/>
          </ac:graphicFrameMkLst>
        </pc:graphicFrameChg>
        <pc:graphicFrameChg chg="add mod">
          <ac:chgData name="Cristian Chilipirea" userId="34ab170da5908fc4" providerId="LiveId" clId="{0F19A925-2ACE-4CE4-9C2F-EE532FD996EB}" dt="2021-04-26T22:35:06.292" v="1945" actId="1076"/>
          <ac:graphicFrameMkLst>
            <pc:docMk/>
            <pc:sldMk cId="3241919935" sldId="284"/>
            <ac:graphicFrameMk id="65" creationId="{691E5EB5-5AC5-49AD-AC2E-CA196E7574D2}"/>
          </ac:graphicFrameMkLst>
        </pc:graphicFrameChg>
        <pc:cxnChg chg="add mod">
          <ac:chgData name="Cristian Chilipirea" userId="34ab170da5908fc4" providerId="LiveId" clId="{0F19A925-2ACE-4CE4-9C2F-EE532FD996EB}" dt="2021-04-26T22:36:31.171" v="1991" actId="14100"/>
          <ac:cxnSpMkLst>
            <pc:docMk/>
            <pc:sldMk cId="3241919935" sldId="284"/>
            <ac:cxnSpMk id="8" creationId="{DF638A28-5324-4E3B-806E-9E8724A0CE0B}"/>
          </ac:cxnSpMkLst>
        </pc:cxnChg>
        <pc:cxnChg chg="add mod">
          <ac:chgData name="Cristian Chilipirea" userId="34ab170da5908fc4" providerId="LiveId" clId="{0F19A925-2ACE-4CE4-9C2F-EE532FD996EB}" dt="2021-04-26T22:34:09.659" v="1921" actId="1076"/>
          <ac:cxnSpMkLst>
            <pc:docMk/>
            <pc:sldMk cId="3241919935" sldId="284"/>
            <ac:cxnSpMk id="9" creationId="{44396835-1A7E-471B-949F-A6CE8D54CA2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0" creationId="{B37D39FA-84D2-47FF-AEE7-F4ABEF2A864D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1" creationId="{E4A5DB8C-A2EF-405F-8D18-9CE5EF92BFB8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2" creationId="{5ACC2F4B-489F-4E31-9178-5BF5EF4BA8B1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3" creationId="{D58FD2CC-C8EF-4314-8FC7-23E666248743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4" creationId="{179DAE09-C456-4D62-AFED-57BD9423AD7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5" creationId="{467ACE53-57DF-4AEC-A7B8-8B931592E6DE}"/>
          </ac:cxnSpMkLst>
        </pc:cxnChg>
        <pc:cxnChg chg="add mod">
          <ac:chgData name="Cristian Chilipirea" userId="34ab170da5908fc4" providerId="LiveId" clId="{0F19A925-2ACE-4CE4-9C2F-EE532FD996EB}" dt="2021-04-26T22:31:56.107" v="1882" actId="571"/>
          <ac:cxnSpMkLst>
            <pc:docMk/>
            <pc:sldMk cId="3241919935" sldId="284"/>
            <ac:cxnSpMk id="17" creationId="{53E67568-3826-4678-9010-55451920D61A}"/>
          </ac:cxnSpMkLst>
        </pc:cxnChg>
        <pc:cxnChg chg="add mod">
          <ac:chgData name="Cristian Chilipirea" userId="34ab170da5908fc4" providerId="LiveId" clId="{0F19A925-2ACE-4CE4-9C2F-EE532FD996EB}" dt="2021-04-26T22:36:34.858" v="1992" actId="14100"/>
          <ac:cxnSpMkLst>
            <pc:docMk/>
            <pc:sldMk cId="3241919935" sldId="284"/>
            <ac:cxnSpMk id="19" creationId="{20D19780-2B98-46F1-8FAD-923C04C0A04E}"/>
          </ac:cxnSpMkLst>
        </pc:cxnChg>
        <pc:cxnChg chg="add mod">
          <ac:chgData name="Cristian Chilipirea" userId="34ab170da5908fc4" providerId="LiveId" clId="{0F19A925-2ACE-4CE4-9C2F-EE532FD996EB}" dt="2021-04-26T22:36:55.425" v="2000" actId="14100"/>
          <ac:cxnSpMkLst>
            <pc:docMk/>
            <pc:sldMk cId="3241919935" sldId="284"/>
            <ac:cxnSpMk id="21" creationId="{DBC8C713-760D-4FAB-A54C-48C4F89B081D}"/>
          </ac:cxnSpMkLst>
        </pc:cxnChg>
        <pc:cxnChg chg="add mod">
          <ac:chgData name="Cristian Chilipirea" userId="34ab170da5908fc4" providerId="LiveId" clId="{0F19A925-2ACE-4CE4-9C2F-EE532FD996EB}" dt="2021-04-26T22:36:46.489" v="1997" actId="14100"/>
          <ac:cxnSpMkLst>
            <pc:docMk/>
            <pc:sldMk cId="3241919935" sldId="284"/>
            <ac:cxnSpMk id="25" creationId="{C38A8A54-7DDF-4D8C-840B-0C6776EA007D}"/>
          </ac:cxnSpMkLst>
        </pc:cxnChg>
        <pc:cxnChg chg="add mod">
          <ac:chgData name="Cristian Chilipirea" userId="34ab170da5908fc4" providerId="LiveId" clId="{0F19A925-2ACE-4CE4-9C2F-EE532FD996EB}" dt="2021-04-26T22:36:37.495" v="1993" actId="14100"/>
          <ac:cxnSpMkLst>
            <pc:docMk/>
            <pc:sldMk cId="3241919935" sldId="284"/>
            <ac:cxnSpMk id="27" creationId="{6823AA75-8397-447F-868D-CFE93F9D3A53}"/>
          </ac:cxnSpMkLst>
        </pc:cxnChg>
        <pc:cxnChg chg="add mod">
          <ac:chgData name="Cristian Chilipirea" userId="34ab170da5908fc4" providerId="LiveId" clId="{0F19A925-2ACE-4CE4-9C2F-EE532FD996EB}" dt="2021-04-26T22:36:41.483" v="1995" actId="14100"/>
          <ac:cxnSpMkLst>
            <pc:docMk/>
            <pc:sldMk cId="3241919935" sldId="284"/>
            <ac:cxnSpMk id="30" creationId="{9E67EB89-A326-4B9B-8B56-9B82591ACF22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31" creationId="{1B73EA41-89DC-4566-9409-C3FB78B62232}"/>
          </ac:cxnSpMkLst>
        </pc:cxnChg>
        <pc:cxnChg chg="add mod">
          <ac:chgData name="Cristian Chilipirea" userId="34ab170da5908fc4" providerId="LiveId" clId="{0F19A925-2ACE-4CE4-9C2F-EE532FD996EB}" dt="2021-04-26T22:36:53.277" v="1999" actId="14100"/>
          <ac:cxnSpMkLst>
            <pc:docMk/>
            <pc:sldMk cId="3241919935" sldId="284"/>
            <ac:cxnSpMk id="32" creationId="{6DAABAE4-12CE-4873-AB55-BD56B5EB9B98}"/>
          </ac:cxnSpMkLst>
        </pc:cxnChg>
        <pc:cxnChg chg="add mod">
          <ac:chgData name="Cristian Chilipirea" userId="34ab170da5908fc4" providerId="LiveId" clId="{0F19A925-2ACE-4CE4-9C2F-EE532FD996EB}" dt="2021-04-26T22:36:49.951" v="1998" actId="14100"/>
          <ac:cxnSpMkLst>
            <pc:docMk/>
            <pc:sldMk cId="3241919935" sldId="284"/>
            <ac:cxnSpMk id="34" creationId="{F8C9C3E2-77F6-4DE9-A5AF-016F33FD9D71}"/>
          </ac:cxnSpMkLst>
        </pc:cxnChg>
        <pc:cxnChg chg="add mod">
          <ac:chgData name="Cristian Chilipirea" userId="34ab170da5908fc4" providerId="LiveId" clId="{0F19A925-2ACE-4CE4-9C2F-EE532FD996EB}" dt="2021-04-26T22:36:39.339" v="1994" actId="14100"/>
          <ac:cxnSpMkLst>
            <pc:docMk/>
            <pc:sldMk cId="3241919935" sldId="284"/>
            <ac:cxnSpMk id="35" creationId="{99DDA0E4-5481-4B1B-86BB-32DA1E5F839D}"/>
          </ac:cxnSpMkLst>
        </pc:cxnChg>
        <pc:cxnChg chg="add mod">
          <ac:chgData name="Cristian Chilipirea" userId="34ab170da5908fc4" providerId="LiveId" clId="{0F19A925-2ACE-4CE4-9C2F-EE532FD996EB}" dt="2021-04-26T22:36:43.033" v="1996" actId="14100"/>
          <ac:cxnSpMkLst>
            <pc:docMk/>
            <pc:sldMk cId="3241919935" sldId="284"/>
            <ac:cxnSpMk id="37" creationId="{745CE70E-5D9A-4BC4-A949-BD31368F92F6}"/>
          </ac:cxnSpMkLst>
        </pc:cxnChg>
        <pc:cxnChg chg="add mod">
          <ac:chgData name="Cristian Chilipirea" userId="34ab170da5908fc4" providerId="LiveId" clId="{0F19A925-2ACE-4CE4-9C2F-EE532FD996EB}" dt="2021-04-26T22:36:28.851" v="1990" actId="14100"/>
          <ac:cxnSpMkLst>
            <pc:docMk/>
            <pc:sldMk cId="3241919935" sldId="284"/>
            <ac:cxnSpMk id="41" creationId="{3103F214-23BF-480F-B66D-33C06DD7724C}"/>
          </ac:cxnSpMkLst>
        </pc:cxnChg>
        <pc:cxnChg chg="add mod">
          <ac:chgData name="Cristian Chilipirea" userId="34ab170da5908fc4" providerId="LiveId" clId="{0F19A925-2ACE-4CE4-9C2F-EE532FD996EB}" dt="2021-04-26T22:33:42.234" v="1911" actId="571"/>
          <ac:cxnSpMkLst>
            <pc:docMk/>
            <pc:sldMk cId="3241919935" sldId="284"/>
            <ac:cxnSpMk id="42" creationId="{C3EB05CF-6CE0-4B58-B86F-59ADF234C772}"/>
          </ac:cxnSpMkLst>
        </pc:cxnChg>
        <pc:cxnChg chg="add mod">
          <ac:chgData name="Cristian Chilipirea" userId="34ab170da5908fc4" providerId="LiveId" clId="{0F19A925-2ACE-4CE4-9C2F-EE532FD996EB}" dt="2021-04-26T22:36:26.183" v="1989" actId="14100"/>
          <ac:cxnSpMkLst>
            <pc:docMk/>
            <pc:sldMk cId="3241919935" sldId="284"/>
            <ac:cxnSpMk id="43" creationId="{1F8CD3EC-1664-4FF3-8293-6057D29ACF96}"/>
          </ac:cxnSpMkLst>
        </pc:cxnChg>
        <pc:cxnChg chg="add mod">
          <ac:chgData name="Cristian Chilipirea" userId="34ab170da5908fc4" providerId="LiveId" clId="{0F19A925-2ACE-4CE4-9C2F-EE532FD996EB}" dt="2021-04-26T22:36:24.601" v="1988" actId="14100"/>
          <ac:cxnSpMkLst>
            <pc:docMk/>
            <pc:sldMk cId="3241919935" sldId="284"/>
            <ac:cxnSpMk id="44" creationId="{92F44073-B3DB-44F1-A35A-26A8B7CF283C}"/>
          </ac:cxnSpMkLst>
        </pc:cxnChg>
        <pc:cxnChg chg="add mod">
          <ac:chgData name="Cristian Chilipirea" userId="34ab170da5908fc4" providerId="LiveId" clId="{0F19A925-2ACE-4CE4-9C2F-EE532FD996EB}" dt="2021-04-26T22:34:13.312" v="1923" actId="1076"/>
          <ac:cxnSpMkLst>
            <pc:docMk/>
            <pc:sldMk cId="3241919935" sldId="284"/>
            <ac:cxnSpMk id="46" creationId="{5D3E12D2-52C5-492D-9935-4B023D64EF98}"/>
          </ac:cxnSpMkLst>
        </pc:cxnChg>
        <pc:cxnChg chg="add mod">
          <ac:chgData name="Cristian Chilipirea" userId="34ab170da5908fc4" providerId="LiveId" clId="{0F19A925-2ACE-4CE4-9C2F-EE532FD996EB}" dt="2021-04-26T22:34:59.007" v="1943" actId="14100"/>
          <ac:cxnSpMkLst>
            <pc:docMk/>
            <pc:sldMk cId="3241919935" sldId="284"/>
            <ac:cxnSpMk id="47" creationId="{A98A2783-4871-4E45-B38B-2BB4AD818AF7}"/>
          </ac:cxnSpMkLst>
        </pc:cxnChg>
        <pc:cxnChg chg="add mod">
          <ac:chgData name="Cristian Chilipirea" userId="34ab170da5908fc4" providerId="LiveId" clId="{0F19A925-2ACE-4CE4-9C2F-EE532FD996EB}" dt="2021-04-26T22:34:57.601" v="1942" actId="14100"/>
          <ac:cxnSpMkLst>
            <pc:docMk/>
            <pc:sldMk cId="3241919935" sldId="284"/>
            <ac:cxnSpMk id="49" creationId="{F8DAF4F3-D624-4CF0-80BA-B07B367F9F2A}"/>
          </ac:cxnSpMkLst>
        </pc:cxnChg>
        <pc:cxnChg chg="add mod">
          <ac:chgData name="Cristian Chilipirea" userId="34ab170da5908fc4" providerId="LiveId" clId="{0F19A925-2ACE-4CE4-9C2F-EE532FD996EB}" dt="2021-04-26T22:34:52.682" v="1941" actId="14100"/>
          <ac:cxnSpMkLst>
            <pc:docMk/>
            <pc:sldMk cId="3241919935" sldId="284"/>
            <ac:cxnSpMk id="51" creationId="{0BA1579D-7122-4F76-B6A4-E8BDDF0CECDA}"/>
          </ac:cxnSpMkLst>
        </pc:cxnChg>
        <pc:cxnChg chg="add mod">
          <ac:chgData name="Cristian Chilipirea" userId="34ab170da5908fc4" providerId="LiveId" clId="{0F19A925-2ACE-4CE4-9C2F-EE532FD996EB}" dt="2021-04-26T22:34:50.161" v="1940" actId="14100"/>
          <ac:cxnSpMkLst>
            <pc:docMk/>
            <pc:sldMk cId="3241919935" sldId="284"/>
            <ac:cxnSpMk id="52" creationId="{0D7A4FCB-99B8-44B0-8392-26033289E7A7}"/>
          </ac:cxnSpMkLst>
        </pc:cxnChg>
        <pc:cxnChg chg="add mod">
          <ac:chgData name="Cristian Chilipirea" userId="34ab170da5908fc4" providerId="LiveId" clId="{0F19A925-2ACE-4CE4-9C2F-EE532FD996EB}" dt="2021-04-26T22:34:48.059" v="1939" actId="14100"/>
          <ac:cxnSpMkLst>
            <pc:docMk/>
            <pc:sldMk cId="3241919935" sldId="284"/>
            <ac:cxnSpMk id="53" creationId="{9D7AFE1B-27A4-4689-8ED0-DB7F09A4DC8D}"/>
          </ac:cxnSpMkLst>
        </pc:cxnChg>
        <pc:cxnChg chg="add mod">
          <ac:chgData name="Cristian Chilipirea" userId="34ab170da5908fc4" providerId="LiveId" clId="{0F19A925-2ACE-4CE4-9C2F-EE532FD996EB}" dt="2021-04-26T22:34:44.509" v="1936" actId="14100"/>
          <ac:cxnSpMkLst>
            <pc:docMk/>
            <pc:sldMk cId="3241919935" sldId="284"/>
            <ac:cxnSpMk id="54" creationId="{71259377-F958-43CD-B98D-DEA54428FCBE}"/>
          </ac:cxnSpMkLst>
        </pc:cxnChg>
        <pc:cxnChg chg="add mod">
          <ac:chgData name="Cristian Chilipirea" userId="34ab170da5908fc4" providerId="LiveId" clId="{0F19A925-2ACE-4CE4-9C2F-EE532FD996EB}" dt="2021-04-26T22:34:42.313" v="1935" actId="14100"/>
          <ac:cxnSpMkLst>
            <pc:docMk/>
            <pc:sldMk cId="3241919935" sldId="284"/>
            <ac:cxnSpMk id="55" creationId="{802AEB89-7A22-4FFF-AA91-0B5C5BA0A8AB}"/>
          </ac:cxnSpMkLst>
        </pc:cxnChg>
        <pc:cxnChg chg="add mod">
          <ac:chgData name="Cristian Chilipirea" userId="34ab170da5908fc4" providerId="LiveId" clId="{0F19A925-2ACE-4CE4-9C2F-EE532FD996EB}" dt="2021-04-26T22:34:39.277" v="1934" actId="14100"/>
          <ac:cxnSpMkLst>
            <pc:docMk/>
            <pc:sldMk cId="3241919935" sldId="284"/>
            <ac:cxnSpMk id="56" creationId="{FD0D4A04-5953-477E-8148-965FD05FF42B}"/>
          </ac:cxnSpMkLst>
        </pc:cxnChg>
        <pc:cxnChg chg="add mod">
          <ac:chgData name="Cristian Chilipirea" userId="34ab170da5908fc4" providerId="LiveId" clId="{0F19A925-2ACE-4CE4-9C2F-EE532FD996EB}" dt="2021-04-26T22:35:11.605" v="1948" actId="14100"/>
          <ac:cxnSpMkLst>
            <pc:docMk/>
            <pc:sldMk cId="3241919935" sldId="284"/>
            <ac:cxnSpMk id="66" creationId="{CE1B9799-5B2E-4A3C-AD6C-26EA0855115C}"/>
          </ac:cxnSpMkLst>
        </pc:cxnChg>
        <pc:cxnChg chg="add mod">
          <ac:chgData name="Cristian Chilipirea" userId="34ab170da5908fc4" providerId="LiveId" clId="{0F19A925-2ACE-4CE4-9C2F-EE532FD996EB}" dt="2021-04-26T22:35:24.105" v="1954" actId="14100"/>
          <ac:cxnSpMkLst>
            <pc:docMk/>
            <pc:sldMk cId="3241919935" sldId="284"/>
            <ac:cxnSpMk id="69" creationId="{0829EABF-5F79-437C-B2A3-D4923B1D0A0C}"/>
          </ac:cxnSpMkLst>
        </pc:cxnChg>
        <pc:cxnChg chg="add mod">
          <ac:chgData name="Cristian Chilipirea" userId="34ab170da5908fc4" providerId="LiveId" clId="{0F19A925-2ACE-4CE4-9C2F-EE532FD996EB}" dt="2021-04-26T22:35:26.396" v="1955" actId="14100"/>
          <ac:cxnSpMkLst>
            <pc:docMk/>
            <pc:sldMk cId="3241919935" sldId="284"/>
            <ac:cxnSpMk id="70" creationId="{06A97694-C979-4A8D-B9D8-2EAAC5655E08}"/>
          </ac:cxnSpMkLst>
        </pc:cxnChg>
        <pc:cxnChg chg="add mod">
          <ac:chgData name="Cristian Chilipirea" userId="34ab170da5908fc4" providerId="LiveId" clId="{0F19A925-2ACE-4CE4-9C2F-EE532FD996EB}" dt="2021-04-26T22:35:28.293" v="1956" actId="14100"/>
          <ac:cxnSpMkLst>
            <pc:docMk/>
            <pc:sldMk cId="3241919935" sldId="284"/>
            <ac:cxnSpMk id="71" creationId="{007C58C0-DB4C-47EB-BEF0-446D0686B338}"/>
          </ac:cxnSpMkLst>
        </pc:cxnChg>
        <pc:cxnChg chg="add mod">
          <ac:chgData name="Cristian Chilipirea" userId="34ab170da5908fc4" providerId="LiveId" clId="{0F19A925-2ACE-4CE4-9C2F-EE532FD996EB}" dt="2021-04-26T22:35:21.671" v="1953" actId="14100"/>
          <ac:cxnSpMkLst>
            <pc:docMk/>
            <pc:sldMk cId="3241919935" sldId="284"/>
            <ac:cxnSpMk id="72" creationId="{C2BB0A3C-E69C-4820-AB4B-ED796C399137}"/>
          </ac:cxnSpMkLst>
        </pc:cxnChg>
      </pc:sldChg>
      <pc:sldChg chg="addSp delSp modSp new mod">
        <pc:chgData name="Cristian Chilipirea" userId="34ab170da5908fc4" providerId="LiveId" clId="{0F19A925-2ACE-4CE4-9C2F-EE532FD996EB}" dt="2021-04-26T22:37:32.947" v="2015" actId="1076"/>
        <pc:sldMkLst>
          <pc:docMk/>
          <pc:sldMk cId="2876362613" sldId="285"/>
        </pc:sldMkLst>
        <pc:spChg chg="del">
          <ac:chgData name="Cristian Chilipirea" userId="34ab170da5908fc4" providerId="LiveId" clId="{0F19A925-2ACE-4CE4-9C2F-EE532FD996EB}" dt="2021-04-26T22:37:26.761" v="2010" actId="478"/>
          <ac:spMkLst>
            <pc:docMk/>
            <pc:sldMk cId="2876362613" sldId="285"/>
            <ac:spMk id="4" creationId="{8F901CC0-6647-479C-907B-7AFBFD6B16BB}"/>
          </ac:spMkLst>
        </pc:spChg>
        <pc:picChg chg="add mod">
          <ac:chgData name="Cristian Chilipirea" userId="34ab170da5908fc4" providerId="LiveId" clId="{0F19A925-2ACE-4CE4-9C2F-EE532FD996EB}" dt="2021-04-26T22:37:32.947" v="2015" actId="1076"/>
          <ac:picMkLst>
            <pc:docMk/>
            <pc:sldMk cId="2876362613" sldId="285"/>
            <ac:picMk id="6" creationId="{D1E2C134-3316-427B-8E13-3532DC187606}"/>
          </ac:picMkLst>
        </pc:picChg>
      </pc:sldChg>
      <pc:sldChg chg="addSp delSp modSp new mod">
        <pc:chgData name="Cristian Chilipirea" userId="34ab170da5908fc4" providerId="LiveId" clId="{0F19A925-2ACE-4CE4-9C2F-EE532FD996EB}" dt="2021-04-26T22:39:07.078" v="2059" actId="20577"/>
        <pc:sldMkLst>
          <pc:docMk/>
          <pc:sldMk cId="1856140273" sldId="286"/>
        </pc:sldMkLst>
        <pc:spChg chg="del">
          <ac:chgData name="Cristian Chilipirea" userId="34ab170da5908fc4" providerId="LiveId" clId="{0F19A925-2ACE-4CE4-9C2F-EE532FD996EB}" dt="2021-04-26T22:37:52.837" v="2017" actId="478"/>
          <ac:spMkLst>
            <pc:docMk/>
            <pc:sldMk cId="1856140273" sldId="286"/>
            <ac:spMk id="4" creationId="{B03710B3-6FDA-4A9E-94B7-B812CF21F917}"/>
          </ac:spMkLst>
        </pc:spChg>
        <pc:spChg chg="add mod">
          <ac:chgData name="Cristian Chilipirea" userId="34ab170da5908fc4" providerId="LiveId" clId="{0F19A925-2ACE-4CE4-9C2F-EE532FD996EB}" dt="2021-04-26T22:38:35.329" v="2039" actId="1076"/>
          <ac:spMkLst>
            <pc:docMk/>
            <pc:sldMk cId="1856140273" sldId="286"/>
            <ac:spMk id="9" creationId="{1CF5FCEF-E6BF-4648-B9B9-A089703CC808}"/>
          </ac:spMkLst>
        </pc:spChg>
        <pc:spChg chg="add mod">
          <ac:chgData name="Cristian Chilipirea" userId="34ab170da5908fc4" providerId="LiveId" clId="{0F19A925-2ACE-4CE4-9C2F-EE532FD996EB}" dt="2021-04-26T22:39:07.078" v="2059" actId="20577"/>
          <ac:spMkLst>
            <pc:docMk/>
            <pc:sldMk cId="1856140273" sldId="286"/>
            <ac:spMk id="12" creationId="{6196C57D-2C23-4682-8D0E-6210CBB67D85}"/>
          </ac:spMkLst>
        </pc:spChg>
        <pc:picChg chg="add mod">
          <ac:chgData name="Cristian Chilipirea" userId="34ab170da5908fc4" providerId="LiveId" clId="{0F19A925-2ACE-4CE4-9C2F-EE532FD996EB}" dt="2021-04-26T22:37:57.113" v="2022" actId="1076"/>
          <ac:picMkLst>
            <pc:docMk/>
            <pc:sldMk cId="1856140273" sldId="286"/>
            <ac:picMk id="6" creationId="{5E1E5B9F-A13D-4A44-A748-45EA84095330}"/>
          </ac:picMkLst>
        </pc:picChg>
        <pc:picChg chg="add mod">
          <ac:chgData name="Cristian Chilipirea" userId="34ab170da5908fc4" providerId="LiveId" clId="{0F19A925-2ACE-4CE4-9C2F-EE532FD996EB}" dt="2021-04-26T22:38:26.952" v="2027" actId="1076"/>
          <ac:picMkLst>
            <pc:docMk/>
            <pc:sldMk cId="1856140273" sldId="286"/>
            <ac:picMk id="8" creationId="{7ED0647D-3ECE-482D-8B86-F404839D3B05}"/>
          </ac:picMkLst>
        </pc:picChg>
        <pc:picChg chg="add mod">
          <ac:chgData name="Cristian Chilipirea" userId="34ab170da5908fc4" providerId="LiveId" clId="{0F19A925-2ACE-4CE4-9C2F-EE532FD996EB}" dt="2021-04-26T22:38:58.589" v="2045" actId="14100"/>
          <ac:picMkLst>
            <pc:docMk/>
            <pc:sldMk cId="1856140273" sldId="286"/>
            <ac:picMk id="11" creationId="{D865643A-E357-4C39-B77C-7E59C2793050}"/>
          </ac:picMkLst>
        </pc:picChg>
      </pc:sldChg>
      <pc:sldChg chg="modSp new mod">
        <pc:chgData name="Cristian Chilipirea" userId="34ab170da5908fc4" providerId="LiveId" clId="{0F19A925-2ACE-4CE4-9C2F-EE532FD996EB}" dt="2021-04-26T22:40:13.803" v="2072" actId="207"/>
        <pc:sldMkLst>
          <pc:docMk/>
          <pc:sldMk cId="3872301924" sldId="287"/>
        </pc:sldMkLst>
        <pc:spChg chg="mod">
          <ac:chgData name="Cristian Chilipirea" userId="34ab170da5908fc4" providerId="LiveId" clId="{0F19A925-2ACE-4CE4-9C2F-EE532FD996EB}" dt="2021-04-26T22:39:19.537" v="2063" actId="20577"/>
          <ac:spMkLst>
            <pc:docMk/>
            <pc:sldMk cId="3872301924" sldId="287"/>
            <ac:spMk id="3" creationId="{B76105AD-F86C-4118-A4D7-D56B19C7B359}"/>
          </ac:spMkLst>
        </pc:spChg>
        <pc:spChg chg="mod">
          <ac:chgData name="Cristian Chilipirea" userId="34ab170da5908fc4" providerId="LiveId" clId="{0F19A925-2ACE-4CE4-9C2F-EE532FD996EB}" dt="2021-04-26T22:40:13.803" v="2072" actId="207"/>
          <ac:spMkLst>
            <pc:docMk/>
            <pc:sldMk cId="3872301924" sldId="287"/>
            <ac:spMk id="4" creationId="{A5C99BA1-DB8B-4BF7-BC78-1F28C6F95B47}"/>
          </ac:spMkLst>
        </pc:spChg>
      </pc:sldChg>
    </pc:docChg>
  </pc:docChgLst>
  <pc:docChgLst>
    <pc:chgData name="Cristian Chilipirea" userId="34ab170da5908fc4" providerId="LiveId" clId="{737D2F41-4F33-4F87-84DB-7833CCA55101}"/>
    <pc:docChg chg="undo custSel addSld delSld modSld">
      <pc:chgData name="Cristian Chilipirea" userId="34ab170da5908fc4" providerId="LiveId" clId="{737D2F41-4F33-4F87-84DB-7833CCA55101}" dt="2021-05-11T19:56:57.731" v="107" actId="1076"/>
      <pc:docMkLst>
        <pc:docMk/>
      </pc:docMkLst>
      <pc:sldChg chg="modSp mod">
        <pc:chgData name="Cristian Chilipirea" userId="34ab170da5908fc4" providerId="LiveId" clId="{737D2F41-4F33-4F87-84DB-7833CCA55101}" dt="2021-05-11T19:50:04.040" v="35" actId="404"/>
        <pc:sldMkLst>
          <pc:docMk/>
          <pc:sldMk cId="736295071" sldId="256"/>
        </pc:sldMkLst>
        <pc:spChg chg="mod">
          <ac:chgData name="Cristian Chilipirea" userId="34ab170da5908fc4" providerId="LiveId" clId="{737D2F41-4F33-4F87-84DB-7833CCA55101}" dt="2021-05-11T19:50:04.040" v="35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956858955" sldId="257"/>
        </pc:sldMkLst>
      </pc:sldChg>
      <pc:sldChg chg="new">
        <pc:chgData name="Cristian Chilipirea" userId="34ab170da5908fc4" providerId="LiveId" clId="{737D2F41-4F33-4F87-84DB-7833CCA55101}" dt="2021-05-11T19:50:13.888" v="37" actId="680"/>
        <pc:sldMkLst>
          <pc:docMk/>
          <pc:sldMk cId="2384199253" sldId="25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636026675" sldId="25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98501162" sldId="26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253096943" sldId="26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088267796" sldId="26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464374054" sldId="26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11151197" sldId="26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331331222" sldId="26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730212614" sldId="26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98091448" sldId="26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72328762" sldId="26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542495490" sldId="26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165733824" sldId="27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98133036" sldId="27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28175246" sldId="27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05162265" sldId="27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12030501" sldId="27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27531259" sldId="27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66485889" sldId="27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939895671" sldId="27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60730831" sldId="27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88051810" sldId="28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17628556" sldId="28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948137187" sldId="28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522048035" sldId="28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241919935" sldId="28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876362613" sldId="28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56140273" sldId="28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872301924" sldId="287"/>
        </pc:sldMkLst>
      </pc:sldChg>
      <pc:sldChg chg="modSp add mod">
        <pc:chgData name="Cristian Chilipirea" userId="34ab170da5908fc4" providerId="LiveId" clId="{737D2F41-4F33-4F87-84DB-7833CCA55101}" dt="2021-05-11T19:50:39.180" v="48" actId="14100"/>
        <pc:sldMkLst>
          <pc:docMk/>
          <pc:sldMk cId="2029859804" sldId="486"/>
        </pc:sldMkLst>
        <pc:spChg chg="mod">
          <ac:chgData name="Cristian Chilipirea" userId="34ab170da5908fc4" providerId="LiveId" clId="{737D2F41-4F33-4F87-84DB-7833CCA55101}" dt="2021-05-11T19:50:39.180" v="48" actId="14100"/>
          <ac:spMkLst>
            <pc:docMk/>
            <pc:sldMk cId="2029859804" sldId="486"/>
            <ac:spMk id="2" creationId="{C57EAE78-4034-4C55-A1BE-7CE0CFA59B36}"/>
          </ac:spMkLst>
        </pc:spChg>
      </pc:sldChg>
      <pc:sldChg chg="modSp add mod">
        <pc:chgData name="Cristian Chilipirea" userId="34ab170da5908fc4" providerId="LiveId" clId="{737D2F41-4F33-4F87-84DB-7833CCA55101}" dt="2021-05-11T19:55:09.554" v="89" actId="1076"/>
        <pc:sldMkLst>
          <pc:docMk/>
          <pc:sldMk cId="2331693985" sldId="517"/>
        </pc:sldMkLst>
        <pc:picChg chg="mod">
          <ac:chgData name="Cristian Chilipirea" userId="34ab170da5908fc4" providerId="LiveId" clId="{737D2F41-4F33-4F87-84DB-7833CCA55101}" dt="2021-05-11T19:55:09.554" v="89" actId="1076"/>
          <ac:picMkLst>
            <pc:docMk/>
            <pc:sldMk cId="2331693985" sldId="517"/>
            <ac:picMk id="8" creationId="{E9FBA484-2F28-4F58-9B57-D5B2F9866E92}"/>
          </ac:picMkLst>
        </pc:picChg>
        <pc:picChg chg="mod">
          <ac:chgData name="Cristian Chilipirea" userId="34ab170da5908fc4" providerId="LiveId" clId="{737D2F41-4F33-4F87-84DB-7833CCA55101}" dt="2021-05-11T19:55:07.934" v="88" actId="1076"/>
          <ac:picMkLst>
            <pc:docMk/>
            <pc:sldMk cId="2331693985" sldId="517"/>
            <ac:picMk id="12" creationId="{36A1C03D-797B-4CC6-B1C0-C19E3AE8B766}"/>
          </ac:picMkLst>
        </pc:picChg>
      </pc:sldChg>
      <pc:sldChg chg="modSp add mod">
        <pc:chgData name="Cristian Chilipirea" userId="34ab170da5908fc4" providerId="LiveId" clId="{737D2F41-4F33-4F87-84DB-7833CCA55101}" dt="2021-05-11T19:56:24.010" v="102" actId="1076"/>
        <pc:sldMkLst>
          <pc:docMk/>
          <pc:sldMk cId="935045768" sldId="518"/>
        </pc:sldMkLst>
        <pc:picChg chg="mod">
          <ac:chgData name="Cristian Chilipirea" userId="34ab170da5908fc4" providerId="LiveId" clId="{737D2F41-4F33-4F87-84DB-7833CCA55101}" dt="2021-05-11T19:56:24.010" v="102" actId="1076"/>
          <ac:picMkLst>
            <pc:docMk/>
            <pc:sldMk cId="935045768" sldId="518"/>
            <ac:picMk id="5" creationId="{87FE9AF6-EE67-494D-8838-0E2888D12A69}"/>
          </ac:picMkLst>
        </pc:picChg>
        <pc:picChg chg="mod">
          <ac:chgData name="Cristian Chilipirea" userId="34ab170da5908fc4" providerId="LiveId" clId="{737D2F41-4F33-4F87-84DB-7833CCA55101}" dt="2021-05-11T19:56:21.453" v="101" actId="1076"/>
          <ac:picMkLst>
            <pc:docMk/>
            <pc:sldMk cId="935045768" sldId="518"/>
            <ac:picMk id="7" creationId="{8A4615E5-4FC3-4D83-8045-34670D5B1523}"/>
          </ac:picMkLst>
        </pc:picChg>
      </pc:sldChg>
      <pc:sldChg chg="modSp add mod">
        <pc:chgData name="Cristian Chilipirea" userId="34ab170da5908fc4" providerId="LiveId" clId="{737D2F41-4F33-4F87-84DB-7833CCA55101}" dt="2021-05-11T19:56:28.939" v="104" actId="1076"/>
        <pc:sldMkLst>
          <pc:docMk/>
          <pc:sldMk cId="467374495" sldId="519"/>
        </pc:sldMkLst>
        <pc:picChg chg="mod">
          <ac:chgData name="Cristian Chilipirea" userId="34ab170da5908fc4" providerId="LiveId" clId="{737D2F41-4F33-4F87-84DB-7833CCA55101}" dt="2021-05-11T19:56:26.495" v="103" actId="1076"/>
          <ac:picMkLst>
            <pc:docMk/>
            <pc:sldMk cId="467374495" sldId="519"/>
            <ac:picMk id="6" creationId="{8FE6B508-8FF4-4091-BE44-9497D8CC69F8}"/>
          </ac:picMkLst>
        </pc:picChg>
        <pc:picChg chg="mod">
          <ac:chgData name="Cristian Chilipirea" userId="34ab170da5908fc4" providerId="LiveId" clId="{737D2F41-4F33-4F87-84DB-7833CCA55101}" dt="2021-05-11T19:56:28.939" v="104" actId="1076"/>
          <ac:picMkLst>
            <pc:docMk/>
            <pc:sldMk cId="467374495" sldId="519"/>
            <ac:picMk id="9" creationId="{886C114A-E81A-4F66-9E4A-F4A9FD4D6A53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61530426" sldId="520"/>
        </pc:sldMkLst>
      </pc:sldChg>
      <pc:sldChg chg="modSp add mod">
        <pc:chgData name="Cristian Chilipirea" userId="34ab170da5908fc4" providerId="LiveId" clId="{737D2F41-4F33-4F87-84DB-7833CCA55101}" dt="2021-05-11T19:56:38.704" v="106" actId="1076"/>
        <pc:sldMkLst>
          <pc:docMk/>
          <pc:sldMk cId="4188047853" sldId="522"/>
        </pc:sldMkLst>
        <pc:picChg chg="mod">
          <ac:chgData name="Cristian Chilipirea" userId="34ab170da5908fc4" providerId="LiveId" clId="{737D2F41-4F33-4F87-84DB-7833CCA55101}" dt="2021-05-11T19:56:36.924" v="105" actId="1076"/>
          <ac:picMkLst>
            <pc:docMk/>
            <pc:sldMk cId="4188047853" sldId="522"/>
            <ac:picMk id="6" creationId="{01BB8B34-C24B-49DF-95E0-87A55F8BDDA4}"/>
          </ac:picMkLst>
        </pc:picChg>
        <pc:picChg chg="mod">
          <ac:chgData name="Cristian Chilipirea" userId="34ab170da5908fc4" providerId="LiveId" clId="{737D2F41-4F33-4F87-84DB-7833CCA55101}" dt="2021-05-11T19:56:38.704" v="106" actId="1076"/>
          <ac:picMkLst>
            <pc:docMk/>
            <pc:sldMk cId="4188047853" sldId="522"/>
            <ac:picMk id="7" creationId="{3D9AB8AD-0084-438B-AC60-D1E5EE6E0AB9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274895799" sldId="538"/>
        </pc:sldMkLst>
      </pc:sldChg>
      <pc:sldChg chg="modSp add mod">
        <pc:chgData name="Cristian Chilipirea" userId="34ab170da5908fc4" providerId="LiveId" clId="{737D2F41-4F33-4F87-84DB-7833CCA55101}" dt="2021-05-11T19:53:34.501" v="74" actId="14100"/>
        <pc:sldMkLst>
          <pc:docMk/>
          <pc:sldMk cId="4216735161" sldId="539"/>
        </pc:sldMkLst>
        <pc:spChg chg="mod">
          <ac:chgData name="Cristian Chilipirea" userId="34ab170da5908fc4" providerId="LiveId" clId="{737D2F41-4F33-4F87-84DB-7833CCA55101}" dt="2021-05-11T19:53:34.501" v="74" actId="14100"/>
          <ac:spMkLst>
            <pc:docMk/>
            <pc:sldMk cId="4216735161" sldId="539"/>
            <ac:spMk id="3" creationId="{9E663FF7-A1E4-49C5-9370-2D1F10110240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150165789" sldId="540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97888722" sldId="54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732834858" sldId="54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01454113" sldId="543"/>
        </pc:sldMkLst>
      </pc:sldChg>
      <pc:sldChg chg="delSp modSp add mod">
        <pc:chgData name="Cristian Chilipirea" userId="34ab170da5908fc4" providerId="LiveId" clId="{737D2F41-4F33-4F87-84DB-7833CCA55101}" dt="2021-05-11T19:52:34.817" v="66" actId="478"/>
        <pc:sldMkLst>
          <pc:docMk/>
          <pc:sldMk cId="3665559837" sldId="544"/>
        </pc:sldMkLst>
        <pc:spChg chg="mod">
          <ac:chgData name="Cristian Chilipirea" userId="34ab170da5908fc4" providerId="LiveId" clId="{737D2F41-4F33-4F87-84DB-7833CCA55101}" dt="2021-05-11T19:50:32.220" v="44" actId="27636"/>
          <ac:spMkLst>
            <pc:docMk/>
            <pc:sldMk cId="3665559837" sldId="544"/>
            <ac:spMk id="2" creationId="{7509AA39-D24B-4863-928F-DED69B2E422F}"/>
          </ac:spMkLst>
        </pc:spChg>
        <pc:spChg chg="del">
          <ac:chgData name="Cristian Chilipirea" userId="34ab170da5908fc4" providerId="LiveId" clId="{737D2F41-4F33-4F87-84DB-7833CCA55101}" dt="2021-05-11T19:52:34.817" v="66" actId="478"/>
          <ac:spMkLst>
            <pc:docMk/>
            <pc:sldMk cId="3665559837" sldId="544"/>
            <ac:spMk id="3" creationId="{64B3293C-281A-4E03-BA73-B0A6B0D72B0E}"/>
          </ac:spMkLst>
        </pc:spChg>
      </pc:sldChg>
      <pc:sldChg chg="modSp add mod">
        <pc:chgData name="Cristian Chilipirea" userId="34ab170da5908fc4" providerId="LiveId" clId="{737D2F41-4F33-4F87-84DB-7833CCA55101}" dt="2021-05-11T19:53:27.213" v="73" actId="1076"/>
        <pc:sldMkLst>
          <pc:docMk/>
          <pc:sldMk cId="4085489161" sldId="545"/>
        </pc:sldMkLst>
        <pc:spChg chg="mod">
          <ac:chgData name="Cristian Chilipirea" userId="34ab170da5908fc4" providerId="LiveId" clId="{737D2F41-4F33-4F87-84DB-7833CCA55101}" dt="2021-05-11T19:50:32.223" v="45" actId="27636"/>
          <ac:spMkLst>
            <pc:docMk/>
            <pc:sldMk cId="4085489161" sldId="545"/>
            <ac:spMk id="2" creationId="{7509AA39-D24B-4863-928F-DED69B2E422F}"/>
          </ac:spMkLst>
        </pc:spChg>
        <pc:picChg chg="mod">
          <ac:chgData name="Cristian Chilipirea" userId="34ab170da5908fc4" providerId="LiveId" clId="{737D2F41-4F33-4F87-84DB-7833CCA55101}" dt="2021-05-11T19:53:26.287" v="72" actId="1076"/>
          <ac:picMkLst>
            <pc:docMk/>
            <pc:sldMk cId="4085489161" sldId="545"/>
            <ac:picMk id="6" creationId="{832923D6-2695-493B-A1A9-05575451AFD5}"/>
          </ac:picMkLst>
        </pc:picChg>
        <pc:picChg chg="mod">
          <ac:chgData name="Cristian Chilipirea" userId="34ab170da5908fc4" providerId="LiveId" clId="{737D2F41-4F33-4F87-84DB-7833CCA55101}" dt="2021-05-11T19:53:27.213" v="73" actId="1076"/>
          <ac:picMkLst>
            <pc:docMk/>
            <pc:sldMk cId="4085489161" sldId="545"/>
            <ac:picMk id="8" creationId="{83C47856-3750-4C2B-8E11-C429E0FC8369}"/>
          </ac:picMkLst>
        </pc:picChg>
      </pc:sldChg>
      <pc:sldChg chg="modSp add mod">
        <pc:chgData name="Cristian Chilipirea" userId="34ab170da5908fc4" providerId="LiveId" clId="{737D2F41-4F33-4F87-84DB-7833CCA55101}" dt="2021-05-11T19:55:27.701" v="90" actId="1076"/>
        <pc:sldMkLst>
          <pc:docMk/>
          <pc:sldMk cId="4287114451" sldId="547"/>
        </pc:sldMkLst>
        <pc:picChg chg="mod">
          <ac:chgData name="Cristian Chilipirea" userId="34ab170da5908fc4" providerId="LiveId" clId="{737D2F41-4F33-4F87-84DB-7833CCA55101}" dt="2021-05-11T19:55:27.701" v="90" actId="1076"/>
          <ac:picMkLst>
            <pc:docMk/>
            <pc:sldMk cId="4287114451" sldId="547"/>
            <ac:picMk id="7" creationId="{9B762F16-9DF1-479F-B565-6B3357E63092}"/>
          </ac:picMkLst>
        </pc:picChg>
      </pc:sldChg>
      <pc:sldChg chg="delSp add mod">
        <pc:chgData name="Cristian Chilipirea" userId="34ab170da5908fc4" providerId="LiveId" clId="{737D2F41-4F33-4F87-84DB-7833CCA55101}" dt="2021-05-11T19:54:16.277" v="79" actId="478"/>
        <pc:sldMkLst>
          <pc:docMk/>
          <pc:sldMk cId="2727235745" sldId="551"/>
        </pc:sldMkLst>
        <pc:spChg chg="del">
          <ac:chgData name="Cristian Chilipirea" userId="34ab170da5908fc4" providerId="LiveId" clId="{737D2F41-4F33-4F87-84DB-7833CCA55101}" dt="2021-05-11T19:54:16.277" v="79" actId="478"/>
          <ac:spMkLst>
            <pc:docMk/>
            <pc:sldMk cId="2727235745" sldId="551"/>
            <ac:spMk id="6" creationId="{E660D916-0CD3-4C68-9F1B-8FE71AF99B4F}"/>
          </ac:spMkLst>
        </pc:spChg>
      </pc:sldChg>
      <pc:sldChg chg="delSp add mod">
        <pc:chgData name="Cristian Chilipirea" userId="34ab170da5908fc4" providerId="LiveId" clId="{737D2F41-4F33-4F87-84DB-7833CCA55101}" dt="2021-05-11T19:54:21.147" v="80" actId="478"/>
        <pc:sldMkLst>
          <pc:docMk/>
          <pc:sldMk cId="685147917" sldId="552"/>
        </pc:sldMkLst>
        <pc:spChg chg="del">
          <ac:chgData name="Cristian Chilipirea" userId="34ab170da5908fc4" providerId="LiveId" clId="{737D2F41-4F33-4F87-84DB-7833CCA55101}" dt="2021-05-11T19:54:21.147" v="80" actId="478"/>
          <ac:spMkLst>
            <pc:docMk/>
            <pc:sldMk cId="685147917" sldId="552"/>
            <ac:spMk id="6" creationId="{E660D916-0CD3-4C68-9F1B-8FE71AF99B4F}"/>
          </ac:spMkLst>
        </pc:spChg>
      </pc:sldChg>
      <pc:sldChg chg="modSp add mod">
        <pc:chgData name="Cristian Chilipirea" userId="34ab170da5908fc4" providerId="LiveId" clId="{737D2F41-4F33-4F87-84DB-7833CCA55101}" dt="2021-05-11T19:54:49.699" v="85" actId="1076"/>
        <pc:sldMkLst>
          <pc:docMk/>
          <pc:sldMk cId="4141300715" sldId="553"/>
        </pc:sldMkLst>
        <pc:picChg chg="mod">
          <ac:chgData name="Cristian Chilipirea" userId="34ab170da5908fc4" providerId="LiveId" clId="{737D2F41-4F33-4F87-84DB-7833CCA55101}" dt="2021-05-11T19:54:49.699" v="85" actId="1076"/>
          <ac:picMkLst>
            <pc:docMk/>
            <pc:sldMk cId="4141300715" sldId="553"/>
            <ac:picMk id="6" creationId="{33791086-A2D0-47F3-AC94-2406DC465D52}"/>
          </ac:picMkLst>
        </pc:picChg>
        <pc:picChg chg="mod">
          <ac:chgData name="Cristian Chilipirea" userId="34ab170da5908fc4" providerId="LiveId" clId="{737D2F41-4F33-4F87-84DB-7833CCA55101}" dt="2021-05-11T19:54:48.619" v="84" actId="1076"/>
          <ac:picMkLst>
            <pc:docMk/>
            <pc:sldMk cId="4141300715" sldId="553"/>
            <ac:picMk id="8" creationId="{C03362FE-C122-434E-9262-28A042BEBBF6}"/>
          </ac:picMkLst>
        </pc:picChg>
      </pc:sldChg>
      <pc:sldChg chg="delSp add mod">
        <pc:chgData name="Cristian Chilipirea" userId="34ab170da5908fc4" providerId="LiveId" clId="{737D2F41-4F33-4F87-84DB-7833CCA55101}" dt="2021-05-11T19:54:33.863" v="82" actId="478"/>
        <pc:sldMkLst>
          <pc:docMk/>
          <pc:sldMk cId="3894358974" sldId="554"/>
        </pc:sldMkLst>
        <pc:spChg chg="del">
          <ac:chgData name="Cristian Chilipirea" userId="34ab170da5908fc4" providerId="LiveId" clId="{737D2F41-4F33-4F87-84DB-7833CCA55101}" dt="2021-05-11T19:54:33.863" v="82" actId="478"/>
          <ac:spMkLst>
            <pc:docMk/>
            <pc:sldMk cId="3894358974" sldId="554"/>
            <ac:spMk id="3" creationId="{1E2ED951-AEF0-4C98-A003-2C0910693104}"/>
          </ac:spMkLst>
        </pc:spChg>
      </pc:sldChg>
      <pc:sldChg chg="modSp add mod">
        <pc:chgData name="Cristian Chilipirea" userId="34ab170da5908fc4" providerId="LiveId" clId="{737D2F41-4F33-4F87-84DB-7833CCA55101}" dt="2021-05-11T19:54:29.505" v="81" actId="20577"/>
        <pc:sldMkLst>
          <pc:docMk/>
          <pc:sldMk cId="1849143231" sldId="555"/>
        </pc:sldMkLst>
        <pc:spChg chg="mod">
          <ac:chgData name="Cristian Chilipirea" userId="34ab170da5908fc4" providerId="LiveId" clId="{737D2F41-4F33-4F87-84DB-7833CCA55101}" dt="2021-05-11T19:54:29.505" v="81" actId="20577"/>
          <ac:spMkLst>
            <pc:docMk/>
            <pc:sldMk cId="1849143231" sldId="555"/>
            <ac:spMk id="3" creationId="{B0B51B5A-6CB9-4435-AA6B-CAA8AB029415}"/>
          </ac:spMkLst>
        </pc:spChg>
      </pc:sldChg>
      <pc:sldChg chg="modSp add mod">
        <pc:chgData name="Cristian Chilipirea" userId="34ab170da5908fc4" providerId="LiveId" clId="{737D2F41-4F33-4F87-84DB-7833CCA55101}" dt="2021-05-11T19:53:13.289" v="69" actId="692"/>
        <pc:sldMkLst>
          <pc:docMk/>
          <pc:sldMk cId="1088190047" sldId="556"/>
        </pc:sldMkLst>
        <pc:spChg chg="mod">
          <ac:chgData name="Cristian Chilipirea" userId="34ab170da5908fc4" providerId="LiveId" clId="{737D2F41-4F33-4F87-84DB-7833CCA55101}" dt="2021-05-11T19:53:13.289" v="69" actId="692"/>
          <ac:spMkLst>
            <pc:docMk/>
            <pc:sldMk cId="1088190047" sldId="556"/>
            <ac:spMk id="19" creationId="{BE48E952-C547-42F2-8501-2433E435CEB5}"/>
          </ac:spMkLst>
        </pc:sp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5" creationId="{5813D659-B61B-4BB3-9CA8-9CC296995BC3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6" creationId="{30DD604A-12AC-4FBF-B571-8DD5ED630ABF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7" creationId="{350EC807-F1A4-44D7-A110-6C18B6662F99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8" creationId="{2C388A7D-9456-4A4E-9319-2F49C00FD3F0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9" creationId="{7EDD4652-C366-432B-9FEB-FCFDD02EEE01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1" creationId="{C8DAF965-80BD-4512-925C-CC06AEF6FC0D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2" creationId="{501832C2-467E-4EEF-9AEF-4DAA047F6AC4}"/>
          </ac:cxnSpMkLst>
        </pc:cxn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246085545" sldId="557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67383724" sldId="559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89450587" sldId="56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031046549" sldId="56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37079708" sldId="563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722996850" sldId="564"/>
        </pc:sldMkLst>
      </pc:sldChg>
      <pc:sldChg chg="modSp add mod">
        <pc:chgData name="Cristian Chilipirea" userId="34ab170da5908fc4" providerId="LiveId" clId="{737D2F41-4F33-4F87-84DB-7833CCA55101}" dt="2021-05-11T19:50:32.199" v="39" actId="27636"/>
        <pc:sldMkLst>
          <pc:docMk/>
          <pc:sldMk cId="1158760994" sldId="565"/>
        </pc:sldMkLst>
        <pc:spChg chg="mod">
          <ac:chgData name="Cristian Chilipirea" userId="34ab170da5908fc4" providerId="LiveId" clId="{737D2F41-4F33-4F87-84DB-7833CCA55101}" dt="2021-05-11T19:50:32.199" v="39" actId="27636"/>
          <ac:spMkLst>
            <pc:docMk/>
            <pc:sldMk cId="1158760994" sldId="565"/>
            <ac:spMk id="4" creationId="{0DAB8D6D-11ED-43B9-B7B3-5FC1E353A8A3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4000708217" sldId="566"/>
        </pc:sldMkLst>
      </pc:sldChg>
      <pc:sldChg chg="modSp add mod">
        <pc:chgData name="Cristian Chilipirea" userId="34ab170da5908fc4" providerId="LiveId" clId="{737D2F41-4F33-4F87-84DB-7833CCA55101}" dt="2021-05-11T19:51:33.055" v="57" actId="1076"/>
        <pc:sldMkLst>
          <pc:docMk/>
          <pc:sldMk cId="209257181" sldId="567"/>
        </pc:sldMkLst>
        <pc:spChg chg="mod">
          <ac:chgData name="Cristian Chilipirea" userId="34ab170da5908fc4" providerId="LiveId" clId="{737D2F41-4F33-4F87-84DB-7833CCA55101}" dt="2021-05-11T19:50:32.204" v="41" actId="27636"/>
          <ac:spMkLst>
            <pc:docMk/>
            <pc:sldMk cId="209257181" sldId="567"/>
            <ac:spMk id="4" creationId="{4DB6151D-9AC0-40D9-89E4-FB934CE37AAC}"/>
          </ac:spMkLst>
        </pc:spChg>
        <pc:spChg chg="mod">
          <ac:chgData name="Cristian Chilipirea" userId="34ab170da5908fc4" providerId="LiveId" clId="{737D2F41-4F33-4F87-84DB-7833CCA55101}" dt="2021-05-11T19:51:33.055" v="57" actId="1076"/>
          <ac:spMkLst>
            <pc:docMk/>
            <pc:sldMk cId="209257181" sldId="567"/>
            <ac:spMk id="11" creationId="{6B3B8194-88A0-4770-AF8E-F5C1DD8E7460}"/>
          </ac:spMkLst>
        </pc:spChg>
      </pc:sldChg>
      <pc:sldChg chg="modSp add mod">
        <pc:chgData name="Cristian Chilipirea" userId="34ab170da5908fc4" providerId="LiveId" clId="{737D2F41-4F33-4F87-84DB-7833CCA55101}" dt="2021-05-11T19:51:11.831" v="51" actId="1076"/>
        <pc:sldMkLst>
          <pc:docMk/>
          <pc:sldMk cId="3215103818" sldId="568"/>
        </pc:sldMkLst>
        <pc:spChg chg="mod">
          <ac:chgData name="Cristian Chilipirea" userId="34ab170da5908fc4" providerId="LiveId" clId="{737D2F41-4F33-4F87-84DB-7833CCA55101}" dt="2021-05-11T19:51:11.831" v="51" actId="1076"/>
          <ac:spMkLst>
            <pc:docMk/>
            <pc:sldMk cId="3215103818" sldId="568"/>
            <ac:spMk id="2" creationId="{C1824B53-A164-4E51-AE43-4FC115C12818}"/>
          </ac:spMkLst>
        </pc:spChg>
        <pc:spChg chg="mod">
          <ac:chgData name="Cristian Chilipirea" userId="34ab170da5908fc4" providerId="LiveId" clId="{737D2F41-4F33-4F87-84DB-7833CCA55101}" dt="2021-05-11T19:50:32.202" v="40" actId="27636"/>
          <ac:spMkLst>
            <pc:docMk/>
            <pc:sldMk cId="3215103818" sldId="568"/>
            <ac:spMk id="4" creationId="{0DAB8D6D-11ED-43B9-B7B3-5FC1E353A8A3}"/>
          </ac:spMkLst>
        </pc:spChg>
      </pc:sldChg>
      <pc:sldChg chg="modSp add mod">
        <pc:chgData name="Cristian Chilipirea" userId="34ab170da5908fc4" providerId="LiveId" clId="{737D2F41-4F33-4F87-84DB-7833CCA55101}" dt="2021-05-11T19:51:43.613" v="62" actId="1076"/>
        <pc:sldMkLst>
          <pc:docMk/>
          <pc:sldMk cId="1687429141" sldId="569"/>
        </pc:sldMkLst>
        <pc:spChg chg="mod">
          <ac:chgData name="Cristian Chilipirea" userId="34ab170da5908fc4" providerId="LiveId" clId="{737D2F41-4F33-4F87-84DB-7833CCA55101}" dt="2021-05-11T19:51:43.613" v="62" actId="1076"/>
          <ac:spMkLst>
            <pc:docMk/>
            <pc:sldMk cId="1687429141" sldId="569"/>
            <ac:spMk id="2" creationId="{F3851E4F-F118-4645-9694-CBD4F40D34F2}"/>
          </ac:spMkLst>
        </pc:spChg>
      </pc:sldChg>
      <pc:sldChg chg="delSp modSp add mod">
        <pc:chgData name="Cristian Chilipirea" userId="34ab170da5908fc4" providerId="LiveId" clId="{737D2F41-4F33-4F87-84DB-7833CCA55101}" dt="2021-05-11T19:52:21.051" v="65" actId="478"/>
        <pc:sldMkLst>
          <pc:docMk/>
          <pc:sldMk cId="3755010453" sldId="570"/>
        </pc:sldMkLst>
        <pc:spChg chg="del">
          <ac:chgData name="Cristian Chilipirea" userId="34ab170da5908fc4" providerId="LiveId" clId="{737D2F41-4F33-4F87-84DB-7833CCA55101}" dt="2021-05-11T19:52:21.051" v="65" actId="478"/>
          <ac:spMkLst>
            <pc:docMk/>
            <pc:sldMk cId="3755010453" sldId="570"/>
            <ac:spMk id="2" creationId="{4C238791-826C-4671-A95E-0CBC70013A02}"/>
          </ac:spMkLst>
        </pc:spChg>
        <pc:spChg chg="mod">
          <ac:chgData name="Cristian Chilipirea" userId="34ab170da5908fc4" providerId="LiveId" clId="{737D2F41-4F33-4F87-84DB-7833CCA55101}" dt="2021-05-11T19:50:32.219" v="43" actId="27636"/>
          <ac:spMkLst>
            <pc:docMk/>
            <pc:sldMk cId="3755010453" sldId="570"/>
            <ac:spMk id="4" creationId="{89C28177-75B6-4E94-AE79-73D711068C73}"/>
          </ac:spMkLst>
        </pc:spChg>
      </pc:sldChg>
      <pc:sldChg chg="delSp modSp add mod">
        <pc:chgData name="Cristian Chilipirea" userId="34ab170da5908fc4" providerId="LiveId" clId="{737D2F41-4F33-4F87-84DB-7833CCA55101}" dt="2021-05-11T19:54:07.947" v="78" actId="14100"/>
        <pc:sldMkLst>
          <pc:docMk/>
          <pc:sldMk cId="1060800523" sldId="571"/>
        </pc:sldMkLst>
        <pc:spChg chg="del">
          <ac:chgData name="Cristian Chilipirea" userId="34ab170da5908fc4" providerId="LiveId" clId="{737D2F41-4F33-4F87-84DB-7833CCA55101}" dt="2021-05-11T19:53:58.399" v="75" actId="478"/>
          <ac:spMkLst>
            <pc:docMk/>
            <pc:sldMk cId="1060800523" sldId="571"/>
            <ac:spMk id="2" creationId="{039AD246-6D7D-420A-A12F-84A30A64A9C9}"/>
          </ac:spMkLst>
        </pc:spChg>
        <pc:spChg chg="mod">
          <ac:chgData name="Cristian Chilipirea" userId="34ab170da5908fc4" providerId="LiveId" clId="{737D2F41-4F33-4F87-84DB-7833CCA55101}" dt="2021-05-11T19:54:07.947" v="78" actId="14100"/>
          <ac:spMkLst>
            <pc:docMk/>
            <pc:sldMk cId="1060800523" sldId="571"/>
            <ac:spMk id="4" creationId="{430CD978-F403-454F-93F9-2439C476FA48}"/>
          </ac:spMkLst>
        </pc:spChg>
      </pc:sldChg>
      <pc:sldChg chg="modSp add mod">
        <pc:chgData name="Cristian Chilipirea" userId="34ab170da5908fc4" providerId="LiveId" clId="{737D2F41-4F33-4F87-84DB-7833CCA55101}" dt="2021-05-11T19:50:32.234" v="47" actId="27636"/>
        <pc:sldMkLst>
          <pc:docMk/>
          <pc:sldMk cId="3920187446" sldId="572"/>
        </pc:sldMkLst>
        <pc:spChg chg="mod">
          <ac:chgData name="Cristian Chilipirea" userId="34ab170da5908fc4" providerId="LiveId" clId="{737D2F41-4F33-4F87-84DB-7833CCA55101}" dt="2021-05-11T19:50:32.234" v="47" actId="27636"/>
          <ac:spMkLst>
            <pc:docMk/>
            <pc:sldMk cId="3920187446" sldId="572"/>
            <ac:spMk id="4" creationId="{6AE10561-54B9-42C1-AA68-CD8E8F341C36}"/>
          </ac:spMkLst>
        </pc:spChg>
      </pc:sldChg>
      <pc:sldChg chg="modSp add mod">
        <pc:chgData name="Cristian Chilipirea" userId="34ab170da5908fc4" providerId="LiveId" clId="{737D2F41-4F33-4F87-84DB-7833CCA55101}" dt="2021-05-11T19:54:54.439" v="87" actId="1076"/>
        <pc:sldMkLst>
          <pc:docMk/>
          <pc:sldMk cId="3485597329" sldId="573"/>
        </pc:sldMkLst>
        <pc:picChg chg="mod">
          <ac:chgData name="Cristian Chilipirea" userId="34ab170da5908fc4" providerId="LiveId" clId="{737D2F41-4F33-4F87-84DB-7833CCA55101}" dt="2021-05-11T19:54:52.704" v="86" actId="1076"/>
          <ac:picMkLst>
            <pc:docMk/>
            <pc:sldMk cId="3485597329" sldId="573"/>
            <ac:picMk id="8" creationId="{B4AA2303-AC9D-4940-A95D-0FE0D9683245}"/>
          </ac:picMkLst>
        </pc:picChg>
        <pc:picChg chg="mod">
          <ac:chgData name="Cristian Chilipirea" userId="34ab170da5908fc4" providerId="LiveId" clId="{737D2F41-4F33-4F87-84DB-7833CCA55101}" dt="2021-05-11T19:54:54.439" v="87" actId="1076"/>
          <ac:picMkLst>
            <pc:docMk/>
            <pc:sldMk cId="3485597329" sldId="573"/>
            <ac:picMk id="10" creationId="{211FA22E-B7F3-4CCB-BEB4-F486E08789C4}"/>
          </ac:picMkLst>
        </pc:picChg>
      </pc:sldChg>
      <pc:sldChg chg="modSp add mod">
        <pc:chgData name="Cristian Chilipirea" userId="34ab170da5908fc4" providerId="LiveId" clId="{737D2F41-4F33-4F87-84DB-7833CCA55101}" dt="2021-05-11T19:52:14.053" v="64" actId="14100"/>
        <pc:sldMkLst>
          <pc:docMk/>
          <pc:sldMk cId="1113518716" sldId="574"/>
        </pc:sldMkLst>
        <pc:spChg chg="mod">
          <ac:chgData name="Cristian Chilipirea" userId="34ab170da5908fc4" providerId="LiveId" clId="{737D2F41-4F33-4F87-84DB-7833CCA55101}" dt="2021-05-11T19:52:14.053" v="64" actId="14100"/>
          <ac:spMkLst>
            <pc:docMk/>
            <pc:sldMk cId="1113518716" sldId="574"/>
            <ac:spMk id="2" creationId="{3BAD79E7-640C-4A2F-8FE8-146420E6DDC6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882796273" sldId="575"/>
        </pc:sldMkLst>
      </pc:sldChg>
      <pc:sldChg chg="modSp add mod">
        <pc:chgData name="Cristian Chilipirea" userId="34ab170da5908fc4" providerId="LiveId" clId="{737D2F41-4F33-4F87-84DB-7833CCA55101}" dt="2021-05-11T19:55:49.484" v="94" actId="20577"/>
        <pc:sldMkLst>
          <pc:docMk/>
          <pc:sldMk cId="3229222388" sldId="576"/>
        </pc:sldMkLst>
        <pc:spChg chg="mod">
          <ac:chgData name="Cristian Chilipirea" userId="34ab170da5908fc4" providerId="LiveId" clId="{737D2F41-4F33-4F87-84DB-7833CCA55101}" dt="2021-05-11T19:55:49.484" v="94" actId="20577"/>
          <ac:spMkLst>
            <pc:docMk/>
            <pc:sldMk cId="3229222388" sldId="576"/>
            <ac:spMk id="2" creationId="{148AEBB9-C8F7-4B88-8458-878E519CEADF}"/>
          </ac:spMkLst>
        </pc:spChg>
      </pc:sldChg>
      <pc:sldChg chg="modSp add del mod">
        <pc:chgData name="Cristian Chilipirea" userId="34ab170da5908fc4" providerId="LiveId" clId="{737D2F41-4F33-4F87-84DB-7833CCA55101}" dt="2021-05-11T19:56:14.265" v="99" actId="47"/>
        <pc:sldMkLst>
          <pc:docMk/>
          <pc:sldMk cId="463151431" sldId="577"/>
        </pc:sldMkLst>
        <pc:picChg chg="mod">
          <ac:chgData name="Cristian Chilipirea" userId="34ab170da5908fc4" providerId="LiveId" clId="{737D2F41-4F33-4F87-84DB-7833CCA55101}" dt="2021-05-11T19:55:54.257" v="95" actId="1076"/>
          <ac:picMkLst>
            <pc:docMk/>
            <pc:sldMk cId="463151431" sldId="577"/>
            <ac:picMk id="6" creationId="{E3807323-7B2A-482D-91A5-C69670B842B4}"/>
          </ac:picMkLst>
        </pc:picChg>
      </pc:sldChg>
      <pc:sldChg chg="add del">
        <pc:chgData name="Cristian Chilipirea" userId="34ab170da5908fc4" providerId="LiveId" clId="{737D2F41-4F33-4F87-84DB-7833CCA55101}" dt="2021-05-11T19:56:13.738" v="98" actId="47"/>
        <pc:sldMkLst>
          <pc:docMk/>
          <pc:sldMk cId="3232324761" sldId="578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88528377" sldId="580"/>
        </pc:sldMkLst>
      </pc:sldChg>
      <pc:sldChg chg="modSp add mod">
        <pc:chgData name="Cristian Chilipirea" userId="34ab170da5908fc4" providerId="LiveId" clId="{737D2F41-4F33-4F87-84DB-7833CCA55101}" dt="2021-05-11T19:56:57.731" v="107" actId="1076"/>
        <pc:sldMkLst>
          <pc:docMk/>
          <pc:sldMk cId="2364946449" sldId="581"/>
        </pc:sldMkLst>
        <pc:picChg chg="mod">
          <ac:chgData name="Cristian Chilipirea" userId="34ab170da5908fc4" providerId="LiveId" clId="{737D2F41-4F33-4F87-84DB-7833CCA55101}" dt="2021-05-11T19:56:57.731" v="107" actId="1076"/>
          <ac:picMkLst>
            <pc:docMk/>
            <pc:sldMk cId="2364946449" sldId="581"/>
            <ac:picMk id="6" creationId="{8D4C922B-78BB-48F9-A8D3-35B88E373775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582958370" sldId="58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642995100" sldId="583"/>
        </pc:sldMkLst>
      </pc:sldChg>
      <pc:sldMasterChg chg="addSldLayout delSldLayout">
        <pc:chgData name="Cristian Chilipirea" userId="34ab170da5908fc4" providerId="LiveId" clId="{737D2F41-4F33-4F87-84DB-7833CCA55101}" dt="2021-05-11T19:56:14.265" v="99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737D2F41-4F33-4F87-84DB-7833CCA55101}" dt="2021-05-11T19:56:14.265" v="99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add del">
          <pc:chgData name="Cristian Chilipirea" userId="34ab170da5908fc4" providerId="LiveId" clId="{737D2F41-4F33-4F87-84DB-7833CCA55101}" dt="2021-05-11T19:56:13.738" v="98" actId="47"/>
          <pc:sldLayoutMkLst>
            <pc:docMk/>
            <pc:sldMasterMk cId="2779709577" sldId="2147483648"/>
            <pc:sldLayoutMk cId="539815738" sldId="2147483701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13-May-21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https://en.wikipedia.org/wiki/Paxos_(computer_science)#cite_note-agree-1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84845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https://en.wikipedia.org/wiki/Paxos_(computer_science)#cite_note-agree-1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41732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https://en.wikipedia.org/wiki/Paxos_(computer_science)#cite_note-agree-1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96380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https://en.wikipedia.org/wiki/Paxos_(computer_science)#cite_note-agree-1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93774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26358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93371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Andreas Reuter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Theo </a:t>
            </a:r>
            <a:r>
              <a:rPr lang="en-US" b="1" dirty="0" err="1"/>
              <a:t>Härder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2671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Sisteme Tolerante la Defecte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9155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041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47821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2997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14797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93565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0695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94660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27919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59993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08448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5162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3411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59481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4114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6449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76709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81342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90107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77494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8472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671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55301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92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84645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27211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6977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9919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13453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098293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57767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7362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5486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541632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52966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622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57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ro-RO" dirty="0"/>
              <a:t>Sisteme Tolerante la</a:t>
            </a:r>
            <a:r>
              <a:rPr lang="en-US" dirty="0"/>
              <a:t> </a:t>
            </a:r>
            <a:r>
              <a:rPr lang="ro-RO" dirty="0"/>
              <a:t>Defecte</a:t>
            </a:r>
            <a:br>
              <a:rPr lang="ro-RO" dirty="0"/>
            </a:br>
            <a:r>
              <a:rPr lang="en-US" sz="3200" dirty="0" err="1"/>
              <a:t>Consens</a:t>
            </a:r>
            <a:r>
              <a:rPr lang="en-US" sz="3200" dirty="0"/>
              <a:t> </a:t>
            </a:r>
            <a:r>
              <a:rPr lang="ro-RO" sz="3200" dirty="0"/>
              <a:t>în Sisteme Distribuite</a:t>
            </a:r>
            <a:r>
              <a:rPr lang="en-US" sz="3200" dirty="0"/>
              <a:t> 2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5516E8-AA18-4D8E-BBD7-89CC00DE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Paxos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42794-1F34-4973-88CF-B1E0549AB85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A290DC-145D-4A02-B543-44F4101A5D8F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>
            <a:off x="2801655" y="1409544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EC592F7-E003-44CD-8523-49BEBC9386C0}"/>
              </a:ext>
            </a:extLst>
          </p:cNvPr>
          <p:cNvSpPr/>
          <p:nvPr/>
        </p:nvSpPr>
        <p:spPr bwMode="auto">
          <a:xfrm>
            <a:off x="1661787" y="1194443"/>
            <a:ext cx="1139869" cy="43020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Client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9B8530-1A01-4907-99C1-4D49D69E6768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>
            <a:off x="2801655" y="2161442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AEEF5A2-AD02-4D53-814D-4C38DF83165F}"/>
              </a:ext>
            </a:extLst>
          </p:cNvPr>
          <p:cNvSpPr/>
          <p:nvPr/>
        </p:nvSpPr>
        <p:spPr bwMode="auto">
          <a:xfrm>
            <a:off x="1661787" y="1946341"/>
            <a:ext cx="1139869" cy="43020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Proposer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2C39DA-A798-42B9-BC72-93482DFC99DD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>
            <a:off x="2801714" y="3930005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E166E3B-04B5-4A5A-9199-8F33607B2712}"/>
              </a:ext>
            </a:extLst>
          </p:cNvPr>
          <p:cNvSpPr/>
          <p:nvPr/>
        </p:nvSpPr>
        <p:spPr bwMode="auto">
          <a:xfrm>
            <a:off x="1661846" y="3714904"/>
            <a:ext cx="1139869" cy="43020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Acceptors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3CD9FB-67CB-4FBA-9886-4A0DA99F939A}"/>
              </a:ext>
            </a:extLst>
          </p:cNvPr>
          <p:cNvSpPr/>
          <p:nvPr/>
        </p:nvSpPr>
        <p:spPr bwMode="auto">
          <a:xfrm>
            <a:off x="1661787" y="5392038"/>
            <a:ext cx="1139869" cy="43020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Learners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C03FDB-169A-4595-8540-555A3D5755BF}"/>
              </a:ext>
            </a:extLst>
          </p:cNvPr>
          <p:cNvCxnSpPr/>
          <p:nvPr/>
        </p:nvCxnSpPr>
        <p:spPr bwMode="auto">
          <a:xfrm>
            <a:off x="2964494" y="1409544"/>
            <a:ext cx="200417" cy="75189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DA3E61-4996-418B-B110-ED448EF8F2E0}"/>
              </a:ext>
            </a:extLst>
          </p:cNvPr>
          <p:cNvCxnSpPr>
            <a:cxnSpLocks/>
          </p:cNvCxnSpPr>
          <p:nvPr/>
        </p:nvCxnSpPr>
        <p:spPr bwMode="auto">
          <a:xfrm>
            <a:off x="3381502" y="2190721"/>
            <a:ext cx="253192" cy="173928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E42132-D831-4644-A05B-FDD26DBFABE2}"/>
              </a:ext>
            </a:extLst>
          </p:cNvPr>
          <p:cNvCxnSpPr>
            <a:cxnSpLocks/>
          </p:cNvCxnSpPr>
          <p:nvPr/>
        </p:nvCxnSpPr>
        <p:spPr bwMode="auto">
          <a:xfrm flipV="1">
            <a:off x="4049695" y="2148446"/>
            <a:ext cx="448891" cy="17928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01D080-976F-4029-9056-935B01C91419}"/>
              </a:ext>
            </a:extLst>
          </p:cNvPr>
          <p:cNvCxnSpPr>
            <a:cxnSpLocks/>
          </p:cNvCxnSpPr>
          <p:nvPr/>
        </p:nvCxnSpPr>
        <p:spPr bwMode="auto">
          <a:xfrm>
            <a:off x="4860470" y="2192892"/>
            <a:ext cx="345515" cy="174840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BE75F6-535F-4A8E-AD0E-7612B28370D9}"/>
              </a:ext>
            </a:extLst>
          </p:cNvPr>
          <p:cNvCxnSpPr>
            <a:cxnSpLocks/>
          </p:cNvCxnSpPr>
          <p:nvPr/>
        </p:nvCxnSpPr>
        <p:spPr bwMode="auto">
          <a:xfrm flipV="1">
            <a:off x="5644404" y="2145082"/>
            <a:ext cx="388567" cy="178492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537116-6414-434B-A649-BA48A4381A82}"/>
              </a:ext>
            </a:extLst>
          </p:cNvPr>
          <p:cNvCxnSpPr>
            <a:cxnSpLocks/>
          </p:cNvCxnSpPr>
          <p:nvPr/>
        </p:nvCxnSpPr>
        <p:spPr bwMode="auto">
          <a:xfrm>
            <a:off x="5647028" y="3908324"/>
            <a:ext cx="416490" cy="166231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16ED117-BF32-411D-9FD1-E1717AC97A0C}"/>
              </a:ext>
            </a:extLst>
          </p:cNvPr>
          <p:cNvCxnSpPr>
            <a:cxnSpLocks/>
          </p:cNvCxnSpPr>
          <p:nvPr/>
        </p:nvCxnSpPr>
        <p:spPr bwMode="auto">
          <a:xfrm flipV="1">
            <a:off x="9642909" y="1409544"/>
            <a:ext cx="644572" cy="416109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0BDA47B-6EB2-4707-9E9D-99E3F4E4C1E4}"/>
              </a:ext>
            </a:extLst>
          </p:cNvPr>
          <p:cNvCxnSpPr>
            <a:cxnSpLocks/>
          </p:cNvCxnSpPr>
          <p:nvPr/>
        </p:nvCxnSpPr>
        <p:spPr bwMode="auto">
          <a:xfrm>
            <a:off x="2801655" y="4032301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1081F02-941A-495D-9C09-00CC79A863F4}"/>
              </a:ext>
            </a:extLst>
          </p:cNvPr>
          <p:cNvCxnSpPr>
            <a:cxnSpLocks/>
          </p:cNvCxnSpPr>
          <p:nvPr/>
        </p:nvCxnSpPr>
        <p:spPr bwMode="auto">
          <a:xfrm>
            <a:off x="2801655" y="4131500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A87CFE-1BC1-4D8A-9B60-F983D8317BFE}"/>
              </a:ext>
            </a:extLst>
          </p:cNvPr>
          <p:cNvCxnSpPr>
            <a:cxnSpLocks/>
          </p:cNvCxnSpPr>
          <p:nvPr/>
        </p:nvCxnSpPr>
        <p:spPr bwMode="auto">
          <a:xfrm>
            <a:off x="2801714" y="5570640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DF1FAE-36F7-4448-9838-460E886EDE84}"/>
              </a:ext>
            </a:extLst>
          </p:cNvPr>
          <p:cNvCxnSpPr>
            <a:cxnSpLocks/>
          </p:cNvCxnSpPr>
          <p:nvPr/>
        </p:nvCxnSpPr>
        <p:spPr bwMode="auto">
          <a:xfrm>
            <a:off x="2801655" y="5672936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806C9C3-BA1B-4039-966F-9EDF3DDD9F31}"/>
              </a:ext>
            </a:extLst>
          </p:cNvPr>
          <p:cNvCxnSpPr>
            <a:cxnSpLocks/>
          </p:cNvCxnSpPr>
          <p:nvPr/>
        </p:nvCxnSpPr>
        <p:spPr bwMode="auto">
          <a:xfrm>
            <a:off x="2801655" y="5772135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C44C4E5-B3BA-4842-9F95-84FCE8D4B6C9}"/>
              </a:ext>
            </a:extLst>
          </p:cNvPr>
          <p:cNvSpPr txBox="1"/>
          <p:nvPr/>
        </p:nvSpPr>
        <p:spPr>
          <a:xfrm>
            <a:off x="3151941" y="179210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Prepare 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11DE18-2521-4706-977F-1A14D95625AD}"/>
              </a:ext>
            </a:extLst>
          </p:cNvPr>
          <p:cNvSpPr txBox="1"/>
          <p:nvPr/>
        </p:nvSpPr>
        <p:spPr>
          <a:xfrm>
            <a:off x="3437988" y="419719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Promise 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9B8EB9-20B4-44B7-A90D-6D9AD142CC4A}"/>
              </a:ext>
            </a:extLst>
          </p:cNvPr>
          <p:cNvSpPr txBox="1"/>
          <p:nvPr/>
        </p:nvSpPr>
        <p:spPr>
          <a:xfrm>
            <a:off x="4069015" y="1551973"/>
            <a:ext cx="201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Accept-Request 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C7B23D-303F-4796-AB90-91D2E32A9234}"/>
              </a:ext>
            </a:extLst>
          </p:cNvPr>
          <p:cNvSpPr txBox="1"/>
          <p:nvPr/>
        </p:nvSpPr>
        <p:spPr>
          <a:xfrm>
            <a:off x="5043853" y="413459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 3 “Cat”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0E6F96-CE99-4AC2-AE61-7B1BF9235241}"/>
              </a:ext>
            </a:extLst>
          </p:cNvPr>
          <p:cNvCxnSpPr>
            <a:cxnSpLocks/>
            <a:stCxn id="29" idx="3"/>
          </p:cNvCxnSpPr>
          <p:nvPr/>
        </p:nvCxnSpPr>
        <p:spPr bwMode="auto">
          <a:xfrm>
            <a:off x="2801655" y="2618902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D6D83B4-D714-4F66-879F-DC1B4A74FA6D}"/>
              </a:ext>
            </a:extLst>
          </p:cNvPr>
          <p:cNvSpPr/>
          <p:nvPr/>
        </p:nvSpPr>
        <p:spPr bwMode="auto">
          <a:xfrm>
            <a:off x="1661787" y="2403801"/>
            <a:ext cx="1139869" cy="43020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Proposer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9213519-5808-489A-A87F-FD2B77D7003E}"/>
              </a:ext>
            </a:extLst>
          </p:cNvPr>
          <p:cNvCxnSpPr>
            <a:cxnSpLocks/>
          </p:cNvCxnSpPr>
          <p:nvPr/>
        </p:nvCxnSpPr>
        <p:spPr bwMode="auto">
          <a:xfrm>
            <a:off x="7121525" y="2672236"/>
            <a:ext cx="178554" cy="124416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1480674-65DA-4807-9FFE-A8AA03BC9A27}"/>
              </a:ext>
            </a:extLst>
          </p:cNvPr>
          <p:cNvSpPr txBox="1"/>
          <p:nvPr/>
        </p:nvSpPr>
        <p:spPr>
          <a:xfrm>
            <a:off x="6577665" y="225767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Prepare 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C1A958-947B-49D6-A6F2-DC0FB9F043CF}"/>
              </a:ext>
            </a:extLst>
          </p:cNvPr>
          <p:cNvSpPr txBox="1"/>
          <p:nvPr/>
        </p:nvSpPr>
        <p:spPr>
          <a:xfrm>
            <a:off x="6669998" y="439556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Promise 4 (3, “Cat”)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AB1E0F5-41A7-40F8-BADE-8860DFC955D2}"/>
              </a:ext>
            </a:extLst>
          </p:cNvPr>
          <p:cNvCxnSpPr>
            <a:cxnSpLocks/>
          </p:cNvCxnSpPr>
          <p:nvPr/>
        </p:nvCxnSpPr>
        <p:spPr bwMode="auto">
          <a:xfrm flipV="1">
            <a:off x="7900452" y="2596368"/>
            <a:ext cx="347057" cy="131195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06F11-3FC0-4282-A23B-540E8595A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93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8FEA47-8EFF-4834-8691-F2A91C593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8CA981-A9BE-4A67-94E0-051A1C23910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9419C8-2581-473F-9FE3-825B4546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866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DEEEDB-A53E-4F92-A6E8-4D54377B4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980" y="1179526"/>
            <a:ext cx="8004987" cy="5227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8B5C81-D181-4EEB-9A8C-1763768B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 Theorem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7B0C5-A2CA-411D-9F1E-332DD40A530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46A79-6CEE-4635-A091-1016677D8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81" y="3247872"/>
            <a:ext cx="3451594" cy="315873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C357308-00B8-4C7E-B524-476B0ECF2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75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3557A1-090C-4F67-A9E7-C2D9C586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E35C93-12D9-42F1-BBA6-F3F742DF55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60C1B4-B80D-40A9-93C1-A0FF61864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63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49083-B897-464E-B5F8-7269236C9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and Blockchain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AED01-1DB4-4BA8-A0AC-2B29B5A964D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A202ED-AED1-4639-A33B-AE3610138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809" y="1435233"/>
            <a:ext cx="6407699" cy="4590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125BAA-35E4-4720-9FB3-27520745D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168" y="1992182"/>
            <a:ext cx="3309025" cy="3309025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D13055-ADAC-4717-9BE8-6B38DF7BF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700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49083-B897-464E-B5F8-7269236C9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and Blockchain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C4867B-7A21-484E-9D2E-09F9434BA8F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F8EEC-44AB-497D-83A1-BDFF53916573}"/>
              </a:ext>
            </a:extLst>
          </p:cNvPr>
          <p:cNvSpPr txBox="1"/>
          <p:nvPr/>
        </p:nvSpPr>
        <p:spPr>
          <a:xfrm>
            <a:off x="1838326" y="2135177"/>
            <a:ext cx="76953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 err="1"/>
              <a:t>Cheats</a:t>
            </a:r>
            <a:r>
              <a:rPr lang="ro-RO" sz="3600" dirty="0"/>
              <a:t> on </a:t>
            </a:r>
            <a:r>
              <a:rPr lang="ro-RO" sz="3600" dirty="0" err="1"/>
              <a:t>the</a:t>
            </a:r>
            <a:r>
              <a:rPr lang="ro-RO" sz="3600" dirty="0"/>
              <a:t> CAP </a:t>
            </a:r>
            <a:r>
              <a:rPr lang="ro-RO" sz="3600" dirty="0" err="1"/>
              <a:t>theorem</a:t>
            </a:r>
            <a:endParaRPr lang="ro-RO" sz="3600" dirty="0"/>
          </a:p>
          <a:p>
            <a:endParaRPr lang="ro-RO" sz="3600" dirty="0"/>
          </a:p>
          <a:p>
            <a:r>
              <a:rPr lang="ro-RO" sz="3600" b="1" dirty="0"/>
              <a:t>	Eventual</a:t>
            </a:r>
            <a:r>
              <a:rPr lang="ro-RO" sz="3600" dirty="0"/>
              <a:t> </a:t>
            </a:r>
            <a:r>
              <a:rPr lang="ro-RO" sz="3600" dirty="0" err="1"/>
              <a:t>consistency</a:t>
            </a:r>
            <a:endParaRPr lang="ro-RO" sz="3600" dirty="0"/>
          </a:p>
          <a:p>
            <a:r>
              <a:rPr lang="ro-RO" sz="3600" dirty="0"/>
              <a:t>	</a:t>
            </a:r>
            <a:r>
              <a:rPr lang="ro-RO" sz="3600" dirty="0" err="1"/>
              <a:t>Availability</a:t>
            </a:r>
            <a:endParaRPr lang="ro-RO" sz="3600" dirty="0"/>
          </a:p>
          <a:p>
            <a:r>
              <a:rPr lang="ro-RO" sz="3600" dirty="0"/>
              <a:t>	</a:t>
            </a:r>
            <a:r>
              <a:rPr lang="ro-RO" sz="3600" dirty="0" err="1"/>
              <a:t>Partition-tolerance</a:t>
            </a:r>
            <a:r>
              <a:rPr lang="ro-RO" sz="3600" dirty="0"/>
              <a:t> (</a:t>
            </a:r>
            <a:r>
              <a:rPr lang="ro-RO" sz="3600" b="1" dirty="0"/>
              <a:t>But </a:t>
            </a:r>
            <a:r>
              <a:rPr lang="ro-RO" sz="3600" b="1" dirty="0" err="1"/>
              <a:t>short</a:t>
            </a:r>
            <a:r>
              <a:rPr lang="ro-RO" sz="3600" dirty="0"/>
              <a:t>)</a:t>
            </a:r>
          </a:p>
          <a:p>
            <a:endParaRPr lang="en-US" sz="36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C582DC-3C5F-42BC-B4E1-6C91CE1C1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433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16A9-289E-4D4E-AD01-7470E96F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B9BAB3-D4A8-45C6-8913-EE096CDC6F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328CEA-042D-46E2-9F70-29329218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026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16A9-289E-4D4E-AD01-7470E96F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2C52F4-8786-4645-8DFE-9397560991F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127" y="1285875"/>
            <a:ext cx="6049708" cy="50117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CE4B22-85E7-4C14-B2BC-F22D59613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759" y="1828800"/>
            <a:ext cx="3552825" cy="32004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6288A-C85E-4744-BF02-D7F0FF0CE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148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16A9-289E-4D4E-AD01-7470E96F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A243E8-A2D8-4292-8C69-28E9F536E25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sz="3200" dirty="0"/>
              <a:t>y = f(x)</a:t>
            </a:r>
          </a:p>
          <a:p>
            <a:pPr lvl="1"/>
            <a:r>
              <a:rPr lang="ro-RO" sz="2800" dirty="0"/>
              <a:t>f() este extrem de lentă computațional</a:t>
            </a:r>
          </a:p>
          <a:p>
            <a:r>
              <a:rPr lang="ro-RO" sz="3200" dirty="0"/>
              <a:t>x = g(y)</a:t>
            </a:r>
          </a:p>
          <a:p>
            <a:pPr lvl="1"/>
            <a:r>
              <a:rPr lang="ro-RO" sz="2800" dirty="0"/>
              <a:t>g() este extrem de rapidă computațional</a:t>
            </a:r>
          </a:p>
          <a:p>
            <a:pPr marL="361950" lvl="1" indent="0">
              <a:buNone/>
            </a:pPr>
            <a:endParaRPr lang="ro-RO" dirty="0"/>
          </a:p>
          <a:p>
            <a:pPr marL="361950" lvl="1" indent="0">
              <a:buNone/>
            </a:pPr>
            <a:endParaRPr lang="ro-RO" dirty="0"/>
          </a:p>
          <a:p>
            <a:endParaRPr lang="ro-RO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37474-27BD-4083-B27C-F20AD94A9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93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16A9-289E-4D4E-AD01-7470E96F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A30DA1-C149-483F-81A1-B6D236C153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B3C7F660-43A0-47C6-82FC-0EF8EEFB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663" y="2963977"/>
            <a:ext cx="412573" cy="119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9FA274-DE59-42EB-8DD7-C58DDCD25FD2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3885235" y="3559669"/>
            <a:ext cx="3240912" cy="0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2325B17B-56D6-49DA-BE79-9EF6F60D2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148" y="2935622"/>
            <a:ext cx="412573" cy="119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2459A7-F926-4951-99F1-2DF8D3AFF4AE}"/>
              </a:ext>
            </a:extLst>
          </p:cNvPr>
          <p:cNvSpPr txBox="1"/>
          <p:nvPr/>
        </p:nvSpPr>
        <p:spPr>
          <a:xfrm>
            <a:off x="4145383" y="2963977"/>
            <a:ext cx="2720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x; Cât este f(x)?</a:t>
            </a: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FCC27-7DC5-401C-B4DA-740AAC541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258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A5FD62-A87F-4DC3-A1DB-5649BD792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C95EF-8A45-47EC-8C07-6356F333CE2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34E7A-E3F4-418C-92C0-763B8DC39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99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16A9-289E-4D4E-AD01-7470E96F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59CC6-231A-4580-8DB8-7A8A39404CF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B3C7F660-43A0-47C6-82FC-0EF8EEFB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663" y="2963977"/>
            <a:ext cx="412573" cy="119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2325B17B-56D6-49DA-BE79-9EF6F60D2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148" y="2935622"/>
            <a:ext cx="412573" cy="119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2459A7-F926-4951-99F1-2DF8D3AFF4AE}"/>
              </a:ext>
            </a:extLst>
          </p:cNvPr>
          <p:cNvSpPr txBox="1"/>
          <p:nvPr/>
        </p:nvSpPr>
        <p:spPr>
          <a:xfrm>
            <a:off x="7588259" y="3167390"/>
            <a:ext cx="2262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 err="1"/>
              <a:t>Processing</a:t>
            </a:r>
            <a:r>
              <a:rPr lang="ro-RO" sz="2800" dirty="0"/>
              <a:t>!!!</a:t>
            </a: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12F80-DE34-4FEE-ABBA-E94FE7442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66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16A9-289E-4D4E-AD01-7470E96F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2F998D-1A42-459A-95A0-25E0F6FA797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B3C7F660-43A0-47C6-82FC-0EF8EEFB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663" y="2963977"/>
            <a:ext cx="412573" cy="119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2325B17B-56D6-49DA-BE79-9EF6F60D2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148" y="2935622"/>
            <a:ext cx="412573" cy="119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2459A7-F926-4951-99F1-2DF8D3AFF4AE}"/>
              </a:ext>
            </a:extLst>
          </p:cNvPr>
          <p:cNvSpPr txBox="1"/>
          <p:nvPr/>
        </p:nvSpPr>
        <p:spPr>
          <a:xfrm>
            <a:off x="7588259" y="3167390"/>
            <a:ext cx="2262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 err="1"/>
              <a:t>Processing</a:t>
            </a:r>
            <a:r>
              <a:rPr lang="ro-RO" sz="2800" dirty="0"/>
              <a:t>!!!</a:t>
            </a: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39C830-DE06-4647-B0BF-168F2E912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164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16A9-289E-4D4E-AD01-7470E96F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E8EB6-8DB8-45D1-A1D1-35C2B37D4FB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B3C7F660-43A0-47C6-82FC-0EF8EEFB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663" y="2963977"/>
            <a:ext cx="412573" cy="119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9FA274-DE59-42EB-8DD7-C58DDCD25FD2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3885235" y="3531315"/>
            <a:ext cx="3240912" cy="28355"/>
          </a:xfrm>
          <a:prstGeom prst="line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2325B17B-56D6-49DA-BE79-9EF6F60D2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148" y="2935622"/>
            <a:ext cx="412573" cy="119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2459A7-F926-4951-99F1-2DF8D3AFF4AE}"/>
              </a:ext>
            </a:extLst>
          </p:cNvPr>
          <p:cNvSpPr txBox="1"/>
          <p:nvPr/>
        </p:nvSpPr>
        <p:spPr>
          <a:xfrm>
            <a:off x="5323590" y="36321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y</a:t>
            </a: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16E35-62B1-4134-80E5-5D0F08989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22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16A9-289E-4D4E-AD01-7470E96F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89C70-442A-4FFD-95BE-B24AFC53390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B3C7F660-43A0-47C6-82FC-0EF8EEFB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663" y="2963977"/>
            <a:ext cx="412573" cy="119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2325B17B-56D6-49DA-BE79-9EF6F60D2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148" y="2935622"/>
            <a:ext cx="412573" cy="119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2459A7-F926-4951-99F1-2DF8D3AFF4AE}"/>
              </a:ext>
            </a:extLst>
          </p:cNvPr>
          <p:cNvSpPr txBox="1"/>
          <p:nvPr/>
        </p:nvSpPr>
        <p:spPr>
          <a:xfrm>
            <a:off x="2507849" y="4301308"/>
            <a:ext cx="412164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g(y) == x? </a:t>
            </a:r>
          </a:p>
          <a:p>
            <a:r>
              <a:rPr lang="ro-RO" sz="2800" dirty="0"/>
              <a:t>DA - știu că a muncit </a:t>
            </a:r>
          </a:p>
          <a:p>
            <a:r>
              <a:rPr lang="ro-RO" sz="2800" dirty="0"/>
              <a:t>NU – încearcă să trișeze</a:t>
            </a: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6BFE9-E006-4DE6-BEE4-521A18E43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216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DCE22-AA25-4C67-9D99-E0667A5CC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Blockchain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B7DBE-D775-450C-B546-2E4FBBCFE4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2DD0DE-3164-4E9A-BD3C-2261681AC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16919" y="96587"/>
            <a:ext cx="2817105" cy="74935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96280-BE51-4D7A-88A9-BAB00EFA9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426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C49EC-F519-48AF-9056-64EF91A74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Bitcoin</a:t>
            </a:r>
            <a:r>
              <a:rPr lang="ro-RO" dirty="0"/>
              <a:t> </a:t>
            </a:r>
            <a:r>
              <a:rPr lang="ro-RO" dirty="0" err="1"/>
              <a:t>energy</a:t>
            </a:r>
            <a:r>
              <a:rPr lang="ro-RO" dirty="0"/>
              <a:t> </a:t>
            </a:r>
            <a:r>
              <a:rPr lang="ro-RO" dirty="0" err="1"/>
              <a:t>consmption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1FD3A-56BD-4171-946E-5A780B81513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7B2133-DBEF-42F5-A683-70F4E0C10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7516"/>
            <a:ext cx="8978459" cy="49181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FBB29-FEA5-4AA8-A40D-669620ADF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677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C49EC-F519-48AF-9056-64EF91A74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Bitcoin</a:t>
            </a:r>
            <a:r>
              <a:rPr lang="ro-RO" dirty="0"/>
              <a:t> </a:t>
            </a:r>
            <a:r>
              <a:rPr lang="ro-RO" dirty="0" err="1"/>
              <a:t>energy</a:t>
            </a:r>
            <a:r>
              <a:rPr lang="ro-RO" dirty="0"/>
              <a:t> </a:t>
            </a:r>
            <a:r>
              <a:rPr lang="ro-RO" dirty="0" err="1"/>
              <a:t>consmption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0C243C-6FE1-4E8C-81A9-2CEC52A1B3C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79023-BEB1-4DC0-8A64-1A944EBF3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16" y="1200274"/>
            <a:ext cx="6389225" cy="528612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D76F7B7-E1B6-4AD6-B81D-A75B2433D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335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A15FC5-4BB4-4DB7-A31A-48DBBAAFA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F8B214-6A81-41C0-B625-2BB0331C50A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5A3971-C4BF-4D18-9DD7-446EE4162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50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4604-5C8F-45FE-B86B-89456EFF2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0E7FA4-99C2-4016-87E4-1F05B5B85C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BA77A8-0217-4877-AA55-87900FF16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10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851205-EE7C-498A-B12A-807121BB1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27260"/>
            <a:ext cx="9144000" cy="44034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60DF50-E6E4-4CF5-B8A5-0664CB49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D766D-AC1D-4834-A1E9-B7B2AC2399C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D52C1A-6D8D-46BB-94B1-057A98D58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832" y="2967570"/>
            <a:ext cx="2556466" cy="3195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C2060B-E588-4052-97CA-182C6BECE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100" y="3507523"/>
            <a:ext cx="2200275" cy="28575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865A5-3209-4D9F-9CFE-70F18B14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323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72D8B-C910-47DB-9446-9A7FEF17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Consens</a:t>
            </a:r>
            <a:r>
              <a:rPr lang="en-US" dirty="0"/>
              <a:t> </a:t>
            </a:r>
            <a:r>
              <a:rPr lang="ro-RO" dirty="0"/>
              <a:t>rezistent la </a:t>
            </a:r>
            <a:r>
              <a:rPr lang="ro-RO" dirty="0" err="1"/>
              <a:t>Faults</a:t>
            </a:r>
            <a:r>
              <a:rPr lang="ro-RO" dirty="0"/>
              <a:t> - </a:t>
            </a:r>
            <a:r>
              <a:rPr lang="en-US" dirty="0" err="1"/>
              <a:t>Paxos</a:t>
            </a:r>
            <a:endParaRPr lang="en-US" dirty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B5B9F6-2319-4B27-8470-0C3AD50FEC6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872" y="2053189"/>
            <a:ext cx="6230219" cy="34771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135275-3E8D-48A2-93B5-C002D5E58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208" y="2642298"/>
            <a:ext cx="2823387" cy="359340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54CC3C-FDA1-4F52-8162-B46BD1104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4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0DD8D-79D9-4866-80CB-27B46ADC6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AEBFC-3DE3-404D-9F01-B5012CD0A70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4000" dirty="0"/>
              <a:t>Atomicity</a:t>
            </a:r>
          </a:p>
          <a:p>
            <a:r>
              <a:rPr lang="en-US" sz="4000" dirty="0"/>
              <a:t>Consistency</a:t>
            </a:r>
          </a:p>
          <a:p>
            <a:r>
              <a:rPr lang="en-US" sz="4000" dirty="0"/>
              <a:t>Isolation</a:t>
            </a:r>
          </a:p>
          <a:p>
            <a:r>
              <a:rPr lang="en-US" sz="4000" dirty="0"/>
              <a:t>Durability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32CB1-C163-4322-8FF6-3C02E245D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77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A8EDF9-2781-4F47-B1F2-C87586CA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B55A40-15F4-4422-826D-7D6C6F806F8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6EC9CB-CAF1-47FB-87DD-F36F0A189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639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4DA0-B11E-4E11-A842-0BF0CABA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Hash Table Chord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A9CF6E-6F2C-4C6E-9852-A6C31015FE5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9E9D8-082D-4365-9895-31B33E5C7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838" y="1314768"/>
            <a:ext cx="8644181" cy="4841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5B5EEF-7DAA-4508-93CB-749244709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550" y="2096663"/>
            <a:ext cx="3060468" cy="4284256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81E6CB-1839-48C4-9E8B-017A533D9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714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05EC5-D6E3-4E46-ADCB-E8FD0DF0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DynamoDB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25A98-0018-4966-B43C-CD65C7B65C9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1E8C15-F28B-45CD-9AF6-2D599CD3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38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23A56-BFBA-45F9-8C85-935582B3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to Peer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B7CE9C-40F2-4770-9C30-6671018C14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D09690-34E2-4F1D-B71F-D6BF4E11C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5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72D8B-C910-47DB-9446-9A7FEF17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Paxos</a:t>
            </a:r>
            <a:endParaRPr lang="en-US" dirty="0"/>
          </a:p>
        </p:txBody>
      </p:sp>
      <p:pic>
        <p:nvPicPr>
          <p:cNvPr id="8" name="Content Placeholder 7" descr="Text, letter&#10;&#10;Description automatically generated">
            <a:extLst>
              <a:ext uri="{FF2B5EF4-FFF2-40B4-BE49-F238E27FC236}">
                <a16:creationId xmlns:a16="http://schemas.microsoft.com/office/drawing/2014/main" id="{33B15C90-38D6-42FE-B95B-FB3D4E7CEF8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98" y="2924848"/>
            <a:ext cx="6030167" cy="1733792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F56AEB-8FE9-4EA7-AFAF-67C172546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391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5516E8-AA18-4D8E-BBD7-89CC00DE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Paxos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8CACF-EA8E-47D9-ABE5-C7343BA5E5D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A290DC-145D-4A02-B543-44F4101A5D8F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>
            <a:off x="2801655" y="2006323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EC592F7-E003-44CD-8523-49BEBC9386C0}"/>
              </a:ext>
            </a:extLst>
          </p:cNvPr>
          <p:cNvSpPr/>
          <p:nvPr/>
        </p:nvSpPr>
        <p:spPr bwMode="auto">
          <a:xfrm>
            <a:off x="1661787" y="1791222"/>
            <a:ext cx="1139869" cy="43020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Client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9B8530-1A01-4907-99C1-4D49D69E6768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>
            <a:off x="2801655" y="2758221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AEEF5A2-AD02-4D53-814D-4C38DF83165F}"/>
              </a:ext>
            </a:extLst>
          </p:cNvPr>
          <p:cNvSpPr/>
          <p:nvPr/>
        </p:nvSpPr>
        <p:spPr bwMode="auto">
          <a:xfrm>
            <a:off x="1661787" y="2543120"/>
            <a:ext cx="1139869" cy="43020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Proposer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2C39DA-A798-42B9-BC72-93482DFC99DD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>
            <a:off x="2801714" y="3930005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E166E3B-04B5-4A5A-9199-8F33607B2712}"/>
              </a:ext>
            </a:extLst>
          </p:cNvPr>
          <p:cNvSpPr/>
          <p:nvPr/>
        </p:nvSpPr>
        <p:spPr bwMode="auto">
          <a:xfrm>
            <a:off x="1661846" y="3714904"/>
            <a:ext cx="1139869" cy="43020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Acceptors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3CD9FB-67CB-4FBA-9886-4A0DA99F939A}"/>
              </a:ext>
            </a:extLst>
          </p:cNvPr>
          <p:cNvSpPr/>
          <p:nvPr/>
        </p:nvSpPr>
        <p:spPr bwMode="auto">
          <a:xfrm>
            <a:off x="1661787" y="5392038"/>
            <a:ext cx="1139869" cy="43020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Learners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C03FDB-169A-4595-8540-555A3D5755BF}"/>
              </a:ext>
            </a:extLst>
          </p:cNvPr>
          <p:cNvCxnSpPr/>
          <p:nvPr/>
        </p:nvCxnSpPr>
        <p:spPr bwMode="auto">
          <a:xfrm>
            <a:off x="2964494" y="2006323"/>
            <a:ext cx="200417" cy="75189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DA3E61-4996-418B-B110-ED448EF8F2E0}"/>
              </a:ext>
            </a:extLst>
          </p:cNvPr>
          <p:cNvCxnSpPr>
            <a:cxnSpLocks/>
          </p:cNvCxnSpPr>
          <p:nvPr/>
        </p:nvCxnSpPr>
        <p:spPr bwMode="auto">
          <a:xfrm>
            <a:off x="3327748" y="2758221"/>
            <a:ext cx="306946" cy="117178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E42132-D831-4644-A05B-FDD26DBFABE2}"/>
              </a:ext>
            </a:extLst>
          </p:cNvPr>
          <p:cNvCxnSpPr>
            <a:cxnSpLocks/>
          </p:cNvCxnSpPr>
          <p:nvPr/>
        </p:nvCxnSpPr>
        <p:spPr bwMode="auto">
          <a:xfrm flipV="1">
            <a:off x="5206206" y="2744616"/>
            <a:ext cx="281836" cy="117178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0BDA47B-6EB2-4707-9E9D-99E3F4E4C1E4}"/>
              </a:ext>
            </a:extLst>
          </p:cNvPr>
          <p:cNvCxnSpPr>
            <a:cxnSpLocks/>
          </p:cNvCxnSpPr>
          <p:nvPr/>
        </p:nvCxnSpPr>
        <p:spPr bwMode="auto">
          <a:xfrm>
            <a:off x="2801655" y="4032301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1081F02-941A-495D-9C09-00CC79A863F4}"/>
              </a:ext>
            </a:extLst>
          </p:cNvPr>
          <p:cNvCxnSpPr>
            <a:cxnSpLocks/>
          </p:cNvCxnSpPr>
          <p:nvPr/>
        </p:nvCxnSpPr>
        <p:spPr bwMode="auto">
          <a:xfrm>
            <a:off x="2801655" y="4131500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A87CFE-1BC1-4D8A-9B60-F983D8317BFE}"/>
              </a:ext>
            </a:extLst>
          </p:cNvPr>
          <p:cNvCxnSpPr>
            <a:cxnSpLocks/>
          </p:cNvCxnSpPr>
          <p:nvPr/>
        </p:nvCxnSpPr>
        <p:spPr bwMode="auto">
          <a:xfrm>
            <a:off x="2801714" y="5570640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DF1FAE-36F7-4448-9838-460E886EDE84}"/>
              </a:ext>
            </a:extLst>
          </p:cNvPr>
          <p:cNvCxnSpPr>
            <a:cxnSpLocks/>
          </p:cNvCxnSpPr>
          <p:nvPr/>
        </p:nvCxnSpPr>
        <p:spPr bwMode="auto">
          <a:xfrm>
            <a:off x="2801655" y="5672936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806C9C3-BA1B-4039-966F-9EDF3DDD9F31}"/>
              </a:ext>
            </a:extLst>
          </p:cNvPr>
          <p:cNvCxnSpPr>
            <a:cxnSpLocks/>
          </p:cNvCxnSpPr>
          <p:nvPr/>
        </p:nvCxnSpPr>
        <p:spPr bwMode="auto">
          <a:xfrm>
            <a:off x="2801655" y="5772135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C44C4E5-B3BA-4842-9F95-84FCE8D4B6C9}"/>
              </a:ext>
            </a:extLst>
          </p:cNvPr>
          <p:cNvSpPr txBox="1"/>
          <p:nvPr/>
        </p:nvSpPr>
        <p:spPr>
          <a:xfrm>
            <a:off x="3151941" y="238888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Prepare 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11DE18-2521-4706-977F-1A14D95625AD}"/>
              </a:ext>
            </a:extLst>
          </p:cNvPr>
          <p:cNvSpPr txBox="1"/>
          <p:nvPr/>
        </p:nvSpPr>
        <p:spPr>
          <a:xfrm>
            <a:off x="4581606" y="413731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Promise 3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1DE393B-F21F-49F3-960B-712947B971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5414587" y="1826854"/>
            <a:ext cx="4676037" cy="389568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EAF4C-D815-440E-B514-3183B4E0C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86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72D8B-C910-47DB-9446-9A7FEF17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Paxos</a:t>
            </a:r>
            <a:endParaRPr lang="en-US" dirty="0"/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8B7E8B71-068F-415E-8406-4EC11D7A436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3" y="2815295"/>
            <a:ext cx="5953956" cy="195289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8E7AF-CCBE-4B3A-BFA4-D22812C8E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517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5516E8-AA18-4D8E-BBD7-89CC00DE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Paxos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E0EC3-9931-47FF-9B1C-7FF25D56CFC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A290DC-145D-4A02-B543-44F4101A5D8F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>
            <a:off x="2801655" y="2006323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EC592F7-E003-44CD-8523-49BEBC9386C0}"/>
              </a:ext>
            </a:extLst>
          </p:cNvPr>
          <p:cNvSpPr/>
          <p:nvPr/>
        </p:nvSpPr>
        <p:spPr bwMode="auto">
          <a:xfrm>
            <a:off x="1661787" y="1791222"/>
            <a:ext cx="1139869" cy="43020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Client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9B8530-1A01-4907-99C1-4D49D69E6768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>
            <a:off x="2801655" y="2758221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AEEF5A2-AD02-4D53-814D-4C38DF83165F}"/>
              </a:ext>
            </a:extLst>
          </p:cNvPr>
          <p:cNvSpPr/>
          <p:nvPr/>
        </p:nvSpPr>
        <p:spPr bwMode="auto">
          <a:xfrm>
            <a:off x="1661787" y="2543120"/>
            <a:ext cx="1139869" cy="43020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Proposer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2C39DA-A798-42B9-BC72-93482DFC99DD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>
            <a:off x="2801714" y="3930005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E166E3B-04B5-4A5A-9199-8F33607B2712}"/>
              </a:ext>
            </a:extLst>
          </p:cNvPr>
          <p:cNvSpPr/>
          <p:nvPr/>
        </p:nvSpPr>
        <p:spPr bwMode="auto">
          <a:xfrm>
            <a:off x="1661846" y="3714904"/>
            <a:ext cx="1139869" cy="43020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Acceptors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3CD9FB-67CB-4FBA-9886-4A0DA99F939A}"/>
              </a:ext>
            </a:extLst>
          </p:cNvPr>
          <p:cNvSpPr/>
          <p:nvPr/>
        </p:nvSpPr>
        <p:spPr bwMode="auto">
          <a:xfrm>
            <a:off x="1661787" y="5392038"/>
            <a:ext cx="1139869" cy="43020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Learners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01D080-976F-4029-9056-935B01C91419}"/>
              </a:ext>
            </a:extLst>
          </p:cNvPr>
          <p:cNvCxnSpPr>
            <a:cxnSpLocks/>
          </p:cNvCxnSpPr>
          <p:nvPr/>
        </p:nvCxnSpPr>
        <p:spPr bwMode="auto">
          <a:xfrm>
            <a:off x="6536904" y="2772830"/>
            <a:ext cx="341782" cy="114357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BE75F6-535F-4A8E-AD0E-7612B28370D9}"/>
              </a:ext>
            </a:extLst>
          </p:cNvPr>
          <p:cNvCxnSpPr>
            <a:cxnSpLocks/>
          </p:cNvCxnSpPr>
          <p:nvPr/>
        </p:nvCxnSpPr>
        <p:spPr bwMode="auto">
          <a:xfrm flipV="1">
            <a:off x="7629989" y="2726873"/>
            <a:ext cx="482711" cy="120313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537116-6414-434B-A649-BA48A4381A82}"/>
              </a:ext>
            </a:extLst>
          </p:cNvPr>
          <p:cNvCxnSpPr>
            <a:cxnSpLocks/>
          </p:cNvCxnSpPr>
          <p:nvPr/>
        </p:nvCxnSpPr>
        <p:spPr bwMode="auto">
          <a:xfrm>
            <a:off x="7632613" y="3908324"/>
            <a:ext cx="416490" cy="166231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0BDA47B-6EB2-4707-9E9D-99E3F4E4C1E4}"/>
              </a:ext>
            </a:extLst>
          </p:cNvPr>
          <p:cNvCxnSpPr>
            <a:cxnSpLocks/>
          </p:cNvCxnSpPr>
          <p:nvPr/>
        </p:nvCxnSpPr>
        <p:spPr bwMode="auto">
          <a:xfrm>
            <a:off x="2801655" y="4032301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1081F02-941A-495D-9C09-00CC79A863F4}"/>
              </a:ext>
            </a:extLst>
          </p:cNvPr>
          <p:cNvCxnSpPr>
            <a:cxnSpLocks/>
          </p:cNvCxnSpPr>
          <p:nvPr/>
        </p:nvCxnSpPr>
        <p:spPr bwMode="auto">
          <a:xfrm>
            <a:off x="2801655" y="4131500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A87CFE-1BC1-4D8A-9B60-F983D8317BFE}"/>
              </a:ext>
            </a:extLst>
          </p:cNvPr>
          <p:cNvCxnSpPr>
            <a:cxnSpLocks/>
          </p:cNvCxnSpPr>
          <p:nvPr/>
        </p:nvCxnSpPr>
        <p:spPr bwMode="auto">
          <a:xfrm>
            <a:off x="2801714" y="5570640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DF1FAE-36F7-4448-9838-460E886EDE84}"/>
              </a:ext>
            </a:extLst>
          </p:cNvPr>
          <p:cNvCxnSpPr>
            <a:cxnSpLocks/>
          </p:cNvCxnSpPr>
          <p:nvPr/>
        </p:nvCxnSpPr>
        <p:spPr bwMode="auto">
          <a:xfrm>
            <a:off x="2801655" y="5672936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806C9C3-BA1B-4039-966F-9EDF3DDD9F31}"/>
              </a:ext>
            </a:extLst>
          </p:cNvPr>
          <p:cNvCxnSpPr>
            <a:cxnSpLocks/>
          </p:cNvCxnSpPr>
          <p:nvPr/>
        </p:nvCxnSpPr>
        <p:spPr bwMode="auto">
          <a:xfrm>
            <a:off x="2801655" y="5772135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29B8EB9-20B4-44B7-A90D-6D9AD142CC4A}"/>
              </a:ext>
            </a:extLst>
          </p:cNvPr>
          <p:cNvSpPr txBox="1"/>
          <p:nvPr/>
        </p:nvSpPr>
        <p:spPr>
          <a:xfrm>
            <a:off x="5435943" y="235961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Accept-Request 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C7B23D-303F-4796-AB90-91D2E32A9234}"/>
              </a:ext>
            </a:extLst>
          </p:cNvPr>
          <p:cNvSpPr txBox="1"/>
          <p:nvPr/>
        </p:nvSpPr>
        <p:spPr>
          <a:xfrm>
            <a:off x="7029437" y="4134597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 3 “Cat”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6E37E8-1B71-46A2-BB5A-8ABBFD99E9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2976532" y="1837174"/>
            <a:ext cx="7120745" cy="375546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B14741-08BB-4C37-A4CF-85815E3B6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90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72D8B-C910-47DB-9446-9A7FEF17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Paxos</a:t>
            </a:r>
            <a:endParaRPr lang="en-US" dirty="0"/>
          </a:p>
        </p:txBody>
      </p:sp>
      <p:pic>
        <p:nvPicPr>
          <p:cNvPr id="7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497AFEAB-958E-4912-91B6-C5A653B9DE2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35" y="2848637"/>
            <a:ext cx="6039693" cy="1886213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106C24-3CA9-47AC-8AA2-80FA78AE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181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5516E8-AA18-4D8E-BBD7-89CC00DE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Paxos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2EDAF-A509-4B58-8FFE-4FBE618C9A5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A290DC-145D-4A02-B543-44F4101A5D8F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>
            <a:off x="2801655" y="2006323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EC592F7-E003-44CD-8523-49BEBC9386C0}"/>
              </a:ext>
            </a:extLst>
          </p:cNvPr>
          <p:cNvSpPr/>
          <p:nvPr/>
        </p:nvSpPr>
        <p:spPr bwMode="auto">
          <a:xfrm>
            <a:off x="1661787" y="1791222"/>
            <a:ext cx="1139869" cy="43020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Client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9B8530-1A01-4907-99C1-4D49D69E6768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>
            <a:off x="2801655" y="2758221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AEEF5A2-AD02-4D53-814D-4C38DF83165F}"/>
              </a:ext>
            </a:extLst>
          </p:cNvPr>
          <p:cNvSpPr/>
          <p:nvPr/>
        </p:nvSpPr>
        <p:spPr bwMode="auto">
          <a:xfrm>
            <a:off x="1661787" y="2543120"/>
            <a:ext cx="1139869" cy="43020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Proposer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2C39DA-A798-42B9-BC72-93482DFC99DD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>
            <a:off x="2801714" y="3930005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E166E3B-04B5-4A5A-9199-8F33607B2712}"/>
              </a:ext>
            </a:extLst>
          </p:cNvPr>
          <p:cNvSpPr/>
          <p:nvPr/>
        </p:nvSpPr>
        <p:spPr bwMode="auto">
          <a:xfrm>
            <a:off x="1661846" y="3714904"/>
            <a:ext cx="1139869" cy="43020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Acceptors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3CD9FB-67CB-4FBA-9886-4A0DA99F939A}"/>
              </a:ext>
            </a:extLst>
          </p:cNvPr>
          <p:cNvSpPr/>
          <p:nvPr/>
        </p:nvSpPr>
        <p:spPr bwMode="auto">
          <a:xfrm>
            <a:off x="1661787" y="5392038"/>
            <a:ext cx="1139869" cy="43020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</a:rPr>
              <a:t>Learners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C03FDB-169A-4595-8540-555A3D5755BF}"/>
              </a:ext>
            </a:extLst>
          </p:cNvPr>
          <p:cNvCxnSpPr/>
          <p:nvPr/>
        </p:nvCxnSpPr>
        <p:spPr bwMode="auto">
          <a:xfrm>
            <a:off x="2964494" y="2006323"/>
            <a:ext cx="200417" cy="75189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DA3E61-4996-418B-B110-ED448EF8F2E0}"/>
              </a:ext>
            </a:extLst>
          </p:cNvPr>
          <p:cNvCxnSpPr>
            <a:cxnSpLocks/>
          </p:cNvCxnSpPr>
          <p:nvPr/>
        </p:nvCxnSpPr>
        <p:spPr bwMode="auto">
          <a:xfrm>
            <a:off x="3327748" y="2758221"/>
            <a:ext cx="306946" cy="117178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E42132-D831-4644-A05B-FDD26DBFABE2}"/>
              </a:ext>
            </a:extLst>
          </p:cNvPr>
          <p:cNvCxnSpPr>
            <a:cxnSpLocks/>
          </p:cNvCxnSpPr>
          <p:nvPr/>
        </p:nvCxnSpPr>
        <p:spPr bwMode="auto">
          <a:xfrm flipV="1">
            <a:off x="5206206" y="2744616"/>
            <a:ext cx="281836" cy="117178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01D080-976F-4029-9056-935B01C91419}"/>
              </a:ext>
            </a:extLst>
          </p:cNvPr>
          <p:cNvCxnSpPr>
            <a:cxnSpLocks/>
          </p:cNvCxnSpPr>
          <p:nvPr/>
        </p:nvCxnSpPr>
        <p:spPr bwMode="auto">
          <a:xfrm>
            <a:off x="6536904" y="2772830"/>
            <a:ext cx="341782" cy="114357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BE75F6-535F-4A8E-AD0E-7612B28370D9}"/>
              </a:ext>
            </a:extLst>
          </p:cNvPr>
          <p:cNvCxnSpPr>
            <a:cxnSpLocks/>
          </p:cNvCxnSpPr>
          <p:nvPr/>
        </p:nvCxnSpPr>
        <p:spPr bwMode="auto">
          <a:xfrm flipV="1">
            <a:off x="7629989" y="2726873"/>
            <a:ext cx="482711" cy="120313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537116-6414-434B-A649-BA48A4381A82}"/>
              </a:ext>
            </a:extLst>
          </p:cNvPr>
          <p:cNvCxnSpPr>
            <a:cxnSpLocks/>
          </p:cNvCxnSpPr>
          <p:nvPr/>
        </p:nvCxnSpPr>
        <p:spPr bwMode="auto">
          <a:xfrm>
            <a:off x="7632613" y="3908324"/>
            <a:ext cx="416490" cy="166231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16ED117-BF32-411D-9FD1-E1717AC97A0C}"/>
              </a:ext>
            </a:extLst>
          </p:cNvPr>
          <p:cNvCxnSpPr>
            <a:cxnSpLocks/>
          </p:cNvCxnSpPr>
          <p:nvPr/>
        </p:nvCxnSpPr>
        <p:spPr bwMode="auto">
          <a:xfrm flipV="1">
            <a:off x="9273522" y="1978112"/>
            <a:ext cx="635928" cy="359252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0BDA47B-6EB2-4707-9E9D-99E3F4E4C1E4}"/>
              </a:ext>
            </a:extLst>
          </p:cNvPr>
          <p:cNvCxnSpPr>
            <a:cxnSpLocks/>
          </p:cNvCxnSpPr>
          <p:nvPr/>
        </p:nvCxnSpPr>
        <p:spPr bwMode="auto">
          <a:xfrm>
            <a:off x="2801655" y="4032301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1081F02-941A-495D-9C09-00CC79A863F4}"/>
              </a:ext>
            </a:extLst>
          </p:cNvPr>
          <p:cNvCxnSpPr>
            <a:cxnSpLocks/>
          </p:cNvCxnSpPr>
          <p:nvPr/>
        </p:nvCxnSpPr>
        <p:spPr bwMode="auto">
          <a:xfrm>
            <a:off x="2801655" y="4131500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A87CFE-1BC1-4D8A-9B60-F983D8317BFE}"/>
              </a:ext>
            </a:extLst>
          </p:cNvPr>
          <p:cNvCxnSpPr>
            <a:cxnSpLocks/>
          </p:cNvCxnSpPr>
          <p:nvPr/>
        </p:nvCxnSpPr>
        <p:spPr bwMode="auto">
          <a:xfrm>
            <a:off x="2801714" y="5570640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DF1FAE-36F7-4448-9838-460E886EDE84}"/>
              </a:ext>
            </a:extLst>
          </p:cNvPr>
          <p:cNvCxnSpPr>
            <a:cxnSpLocks/>
          </p:cNvCxnSpPr>
          <p:nvPr/>
        </p:nvCxnSpPr>
        <p:spPr bwMode="auto">
          <a:xfrm>
            <a:off x="2801655" y="5672936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806C9C3-BA1B-4039-966F-9EDF3DDD9F31}"/>
              </a:ext>
            </a:extLst>
          </p:cNvPr>
          <p:cNvCxnSpPr>
            <a:cxnSpLocks/>
          </p:cNvCxnSpPr>
          <p:nvPr/>
        </p:nvCxnSpPr>
        <p:spPr bwMode="auto">
          <a:xfrm>
            <a:off x="2801655" y="5772135"/>
            <a:ext cx="7552020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C44C4E5-B3BA-4842-9F95-84FCE8D4B6C9}"/>
              </a:ext>
            </a:extLst>
          </p:cNvPr>
          <p:cNvSpPr txBox="1"/>
          <p:nvPr/>
        </p:nvSpPr>
        <p:spPr>
          <a:xfrm>
            <a:off x="3151941" y="238888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Prepare 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11DE18-2521-4706-977F-1A14D95625AD}"/>
              </a:ext>
            </a:extLst>
          </p:cNvPr>
          <p:cNvSpPr txBox="1"/>
          <p:nvPr/>
        </p:nvSpPr>
        <p:spPr>
          <a:xfrm>
            <a:off x="4581606" y="413731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Promise 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9B8EB9-20B4-44B7-A90D-6D9AD142CC4A}"/>
              </a:ext>
            </a:extLst>
          </p:cNvPr>
          <p:cNvSpPr txBox="1"/>
          <p:nvPr/>
        </p:nvSpPr>
        <p:spPr>
          <a:xfrm>
            <a:off x="5435943" y="235961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Accept-Request 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C7B23D-303F-4796-AB90-91D2E32A9234}"/>
              </a:ext>
            </a:extLst>
          </p:cNvPr>
          <p:cNvSpPr txBox="1"/>
          <p:nvPr/>
        </p:nvSpPr>
        <p:spPr>
          <a:xfrm>
            <a:off x="7029437" y="4134597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 3 “Cat”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4D5DC-897C-4D53-9E0D-603A5A0CC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61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5751</TotalTime>
  <Words>545</Words>
  <Application>Microsoft Office PowerPoint</Application>
  <PresentationFormat>Widescreen</PresentationFormat>
  <Paragraphs>130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Courier New</vt:lpstr>
      <vt:lpstr>Wingdings</vt:lpstr>
      <vt:lpstr>Office Theme</vt:lpstr>
      <vt:lpstr>Sisteme Tolerante la Defecte Consens în Sisteme Distribuite 2</vt:lpstr>
      <vt:lpstr>PowerPoint Presentation</vt:lpstr>
      <vt:lpstr>Consens rezistent la Faults - Paxos</vt:lpstr>
      <vt:lpstr>Paxos</vt:lpstr>
      <vt:lpstr>Paxos</vt:lpstr>
      <vt:lpstr>Paxos</vt:lpstr>
      <vt:lpstr>Paxos</vt:lpstr>
      <vt:lpstr>Paxos</vt:lpstr>
      <vt:lpstr>Paxos</vt:lpstr>
      <vt:lpstr>Paxos</vt:lpstr>
      <vt:lpstr>PowerPoint Presentation</vt:lpstr>
      <vt:lpstr>CAP Theorem</vt:lpstr>
      <vt:lpstr>PowerPoint Presentation</vt:lpstr>
      <vt:lpstr>Bitcoin and Blockchain</vt:lpstr>
      <vt:lpstr>Bitcoin and Blockchain</vt:lpstr>
      <vt:lpstr>Proof of Work</vt:lpstr>
      <vt:lpstr>Proof of Work</vt:lpstr>
      <vt:lpstr>Proof of Work</vt:lpstr>
      <vt:lpstr>Proof of Work</vt:lpstr>
      <vt:lpstr>Proof of Work</vt:lpstr>
      <vt:lpstr>Proof of Work</vt:lpstr>
      <vt:lpstr>Proof of Work</vt:lpstr>
      <vt:lpstr>Proof of Work</vt:lpstr>
      <vt:lpstr>Blockchain</vt:lpstr>
      <vt:lpstr>Bitcoin energy consmption</vt:lpstr>
      <vt:lpstr>Bitcoin energy consmption</vt:lpstr>
      <vt:lpstr>PowerPoint Presentation</vt:lpstr>
      <vt:lpstr>Transactions</vt:lpstr>
      <vt:lpstr>ACID</vt:lpstr>
      <vt:lpstr>ACID</vt:lpstr>
      <vt:lpstr>PowerPoint Presentation</vt:lpstr>
      <vt:lpstr>Distributed Hash Table Chord</vt:lpstr>
      <vt:lpstr>Amazon DynamoDB</vt:lpstr>
      <vt:lpstr>Peer to Peer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2021-05-13T18:36:06Z</dcterms:modified>
</cp:coreProperties>
</file>